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4.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0" r:id="rId5"/>
    <p:sldMasterId id="2147483704" r:id="rId6"/>
    <p:sldMasterId id="2147483728" r:id="rId7"/>
    <p:sldMasterId id="2147483752" r:id="rId8"/>
  </p:sldMasterIdLst>
  <p:notesMasterIdLst>
    <p:notesMasterId r:id="rId18"/>
  </p:notesMasterIdLst>
  <p:sldIdLst>
    <p:sldId id="275" r:id="rId9"/>
    <p:sldId id="277" r:id="rId10"/>
    <p:sldId id="276" r:id="rId11"/>
    <p:sldId id="291" r:id="rId12"/>
    <p:sldId id="281" r:id="rId13"/>
    <p:sldId id="284" r:id="rId14"/>
    <p:sldId id="282" r:id="rId15"/>
    <p:sldId id="285" r:id="rId16"/>
    <p:sldId id="28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390313-E682-A0BC-7A4D-AFF8B4558E99}" name="Pat Carr RN" initials="PCR" userId="S::PATC@ona.org::cc22f61c-31b7-4f5e-a63d-929d03ec48e2" providerId="AD"/>
  <p188:author id="{7E4E1234-277C-EA89-E1AC-8F59C6636F4C}" name="Marilynn Dee, RN" initials="MD" userId="S::MARILYNND@ona.org::d7a2ee86-5347-4d0d-9185-02114830e461" providerId="AD"/>
  <p188:author id="{E92476D1-C29B-E16E-D983-C8A6B84B8CC5}" name="Katherine Russo (She/her)" initials="KR" userId="S::katheriner@ona.org::5e71b39e-2181-453d-ac22-8e91d31581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933"/>
    <a:srgbClr val="99CA45"/>
    <a:srgbClr val="4DBEEE"/>
    <a:srgbClr val="8D64AA"/>
    <a:srgbClr val="F3716D"/>
    <a:srgbClr val="1A1F1F"/>
    <a:srgbClr val="1D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68" autoAdjust="0"/>
    <p:restoredTop sz="96327"/>
  </p:normalViewPr>
  <p:slideViewPr>
    <p:cSldViewPr snapToGrid="0">
      <p:cViewPr varScale="1">
        <p:scale>
          <a:sx n="78" d="100"/>
          <a:sy n="78" d="100"/>
        </p:scale>
        <p:origin x="122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slide" Target="slides/slide7.xml"/><Relationship Id="rId23" Type="http://schemas.microsoft.com/office/2018/10/relationships/authors" Target="authors.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74D7A-1626-FC42-A20E-8268C27AF411}" type="datetimeFigureOut">
              <a:rPr lang="en-CA" smtClean="0"/>
              <a:t>2024-02-26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6404A-1D98-2B49-B85B-B043E37F5A4D}" type="slidenum">
              <a:rPr lang="en-CA" smtClean="0"/>
              <a:t>‹#›</a:t>
            </a:fld>
            <a:endParaRPr lang="en-CA"/>
          </a:p>
        </p:txBody>
      </p:sp>
    </p:spTree>
    <p:extLst>
      <p:ext uri="{BB962C8B-B14F-4D97-AF65-F5344CB8AC3E}">
        <p14:creationId xmlns:p14="http://schemas.microsoft.com/office/powerpoint/2010/main" val="2118327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hyperlink" Target="http://ona.org/" TargetMode="External"/><Relationship Id="rId7" Type="http://schemas.openxmlformats.org/officeDocument/2006/relationships/hyperlink" Target="http://www.instagram.com/ontario.nurses" TargetMode="External"/><Relationship Id="rId12" Type="http://schemas.openxmlformats.org/officeDocument/2006/relationships/image" Target="../media/image8.emf"/><Relationship Id="rId2" Type="http://schemas.openxmlformats.org/officeDocument/2006/relationships/hyperlink" Target="mailto:onamail@ona.org" TargetMode="External"/><Relationship Id="rId1" Type="http://schemas.openxmlformats.org/officeDocument/2006/relationships/slideMaster" Target="../slideMasters/slideMaster1.xml"/><Relationship Id="rId6" Type="http://schemas.openxmlformats.org/officeDocument/2006/relationships/hyperlink" Target="https://www.youtube.com/user/OntarioNurses?sub_confirmation=1" TargetMode="External"/><Relationship Id="rId11" Type="http://schemas.openxmlformats.org/officeDocument/2006/relationships/image" Target="../media/image7.emf"/><Relationship Id="rId5" Type="http://schemas.openxmlformats.org/officeDocument/2006/relationships/hyperlink" Target="https://www.facebook.com/OntarioNurses" TargetMode="External"/><Relationship Id="rId10" Type="http://schemas.openxmlformats.org/officeDocument/2006/relationships/image" Target="../media/image6.emf"/><Relationship Id="rId4" Type="http://schemas.openxmlformats.org/officeDocument/2006/relationships/hyperlink" Target="https://twitter.com/ontarionurses" TargetMode="External"/><Relationship Id="rId9" Type="http://schemas.openxmlformats.org/officeDocument/2006/relationships/image" Target="../media/image5.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hyperlink" Target="http://ona.org/" TargetMode="External"/><Relationship Id="rId7" Type="http://schemas.openxmlformats.org/officeDocument/2006/relationships/hyperlink" Target="http://www.instagram.com/ontario.nurses" TargetMode="External"/><Relationship Id="rId12" Type="http://schemas.openxmlformats.org/officeDocument/2006/relationships/image" Target="../media/image8.emf"/><Relationship Id="rId2" Type="http://schemas.openxmlformats.org/officeDocument/2006/relationships/hyperlink" Target="mailto:onamail@ona.org" TargetMode="External"/><Relationship Id="rId1" Type="http://schemas.openxmlformats.org/officeDocument/2006/relationships/slideMaster" Target="../slideMasters/slideMaster2.xml"/><Relationship Id="rId6" Type="http://schemas.openxmlformats.org/officeDocument/2006/relationships/hyperlink" Target="https://www.youtube.com/user/OntarioNurses?sub_confirmation=1" TargetMode="External"/><Relationship Id="rId11" Type="http://schemas.openxmlformats.org/officeDocument/2006/relationships/image" Target="../media/image7.emf"/><Relationship Id="rId5" Type="http://schemas.openxmlformats.org/officeDocument/2006/relationships/hyperlink" Target="https://www.facebook.com/OntarioNurses" TargetMode="External"/><Relationship Id="rId10" Type="http://schemas.openxmlformats.org/officeDocument/2006/relationships/image" Target="../media/image6.emf"/><Relationship Id="rId4" Type="http://schemas.openxmlformats.org/officeDocument/2006/relationships/hyperlink" Target="https://twitter.com/ontarionurses" TargetMode="External"/><Relationship Id="rId9" Type="http://schemas.openxmlformats.org/officeDocument/2006/relationships/image" Target="../media/image5.e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hyperlink" Target="http://ona.org/" TargetMode="External"/><Relationship Id="rId7" Type="http://schemas.openxmlformats.org/officeDocument/2006/relationships/hyperlink" Target="http://www.instagram.com/ontario.nurses" TargetMode="External"/><Relationship Id="rId12" Type="http://schemas.openxmlformats.org/officeDocument/2006/relationships/image" Target="../media/image8.emf"/><Relationship Id="rId2" Type="http://schemas.openxmlformats.org/officeDocument/2006/relationships/hyperlink" Target="mailto:onamail@ona.org" TargetMode="External"/><Relationship Id="rId1" Type="http://schemas.openxmlformats.org/officeDocument/2006/relationships/slideMaster" Target="../slideMasters/slideMaster3.xml"/><Relationship Id="rId6" Type="http://schemas.openxmlformats.org/officeDocument/2006/relationships/hyperlink" Target="https://www.youtube.com/user/OntarioNurses?sub_confirmation=1" TargetMode="External"/><Relationship Id="rId11" Type="http://schemas.openxmlformats.org/officeDocument/2006/relationships/image" Target="../media/image7.emf"/><Relationship Id="rId5" Type="http://schemas.openxmlformats.org/officeDocument/2006/relationships/hyperlink" Target="https://www.facebook.com/OntarioNurses" TargetMode="External"/><Relationship Id="rId10" Type="http://schemas.openxmlformats.org/officeDocument/2006/relationships/image" Target="../media/image6.emf"/><Relationship Id="rId4" Type="http://schemas.openxmlformats.org/officeDocument/2006/relationships/hyperlink" Target="https://twitter.com/ontarionurses" TargetMode="External"/><Relationship Id="rId9" Type="http://schemas.openxmlformats.org/officeDocument/2006/relationships/image" Target="../media/image5.emf"/></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hyperlink" Target="http://ona.org/" TargetMode="External"/><Relationship Id="rId7" Type="http://schemas.openxmlformats.org/officeDocument/2006/relationships/hyperlink" Target="http://www.instagram.com/ontario.nurses" TargetMode="External"/><Relationship Id="rId12" Type="http://schemas.openxmlformats.org/officeDocument/2006/relationships/image" Target="../media/image8.emf"/><Relationship Id="rId2" Type="http://schemas.openxmlformats.org/officeDocument/2006/relationships/hyperlink" Target="mailto:onamail@ona.org" TargetMode="External"/><Relationship Id="rId1" Type="http://schemas.openxmlformats.org/officeDocument/2006/relationships/slideMaster" Target="../slideMasters/slideMaster4.xml"/><Relationship Id="rId6" Type="http://schemas.openxmlformats.org/officeDocument/2006/relationships/hyperlink" Target="https://www.youtube.com/user/OntarioNurses?sub_confirmation=1" TargetMode="External"/><Relationship Id="rId11" Type="http://schemas.openxmlformats.org/officeDocument/2006/relationships/image" Target="../media/image7.emf"/><Relationship Id="rId5" Type="http://schemas.openxmlformats.org/officeDocument/2006/relationships/hyperlink" Target="https://www.facebook.com/OntarioNurses" TargetMode="External"/><Relationship Id="rId10" Type="http://schemas.openxmlformats.org/officeDocument/2006/relationships/image" Target="../media/image6.emf"/><Relationship Id="rId4" Type="http://schemas.openxmlformats.org/officeDocument/2006/relationships/hyperlink" Target="https://twitter.com/ontarionurses" TargetMode="External"/><Relationship Id="rId9" Type="http://schemas.openxmlformats.org/officeDocument/2006/relationships/image" Target="../media/image5.e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hyperlink" Target="http://ona.org/" TargetMode="External"/><Relationship Id="rId7" Type="http://schemas.openxmlformats.org/officeDocument/2006/relationships/hyperlink" Target="http://www.instagram.com/ontario.nurses" TargetMode="External"/><Relationship Id="rId12" Type="http://schemas.openxmlformats.org/officeDocument/2006/relationships/image" Target="../media/image8.emf"/><Relationship Id="rId2" Type="http://schemas.openxmlformats.org/officeDocument/2006/relationships/hyperlink" Target="mailto:onamail@ona.org" TargetMode="External"/><Relationship Id="rId1" Type="http://schemas.openxmlformats.org/officeDocument/2006/relationships/slideMaster" Target="../slideMasters/slideMaster5.xml"/><Relationship Id="rId6" Type="http://schemas.openxmlformats.org/officeDocument/2006/relationships/hyperlink" Target="https://www.youtube.com/user/OntarioNurses?sub_confirmation=1" TargetMode="External"/><Relationship Id="rId11" Type="http://schemas.openxmlformats.org/officeDocument/2006/relationships/image" Target="../media/image7.emf"/><Relationship Id="rId5" Type="http://schemas.openxmlformats.org/officeDocument/2006/relationships/hyperlink" Target="https://www.facebook.com/OntarioNurses" TargetMode="External"/><Relationship Id="rId10" Type="http://schemas.openxmlformats.org/officeDocument/2006/relationships/image" Target="../media/image6.emf"/><Relationship Id="rId4" Type="http://schemas.openxmlformats.org/officeDocument/2006/relationships/hyperlink" Target="https://twitter.com/ontarionurses" TargetMode="External"/><Relationship Id="rId9"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 Black - Pattern">
    <p:bg>
      <p:bgPr>
        <a:solidFill>
          <a:srgbClr val="F3716D"/>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stretch>
            <a:fillRect/>
          </a:stretch>
        </p:blipFill>
        <p:spPr>
          <a:xfrm>
            <a:off x="9006840" y="480449"/>
            <a:ext cx="2715768" cy="678942"/>
          </a:xfrm>
          <a:prstGeom prst="rect">
            <a:avLst/>
          </a:prstGeom>
        </p:spPr>
      </p:pic>
      <p:sp>
        <p:nvSpPr>
          <p:cNvPr id="20" name="Title 1">
            <a:extLst>
              <a:ext uri="{FF2B5EF4-FFF2-40B4-BE49-F238E27FC236}">
                <a16:creationId xmlns:a16="http://schemas.microsoft.com/office/drawing/2014/main" id="{ED60915F-8037-7134-85C7-F2FC584A28A6}"/>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21" name="Subtitle 2">
            <a:extLst>
              <a:ext uri="{FF2B5EF4-FFF2-40B4-BE49-F238E27FC236}">
                <a16:creationId xmlns:a16="http://schemas.microsoft.com/office/drawing/2014/main" id="{ACB68657-1ECF-2609-0321-A3CBA2F11BEC}"/>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2" name="Footer Placeholder 4">
            <a:extLst>
              <a:ext uri="{FF2B5EF4-FFF2-40B4-BE49-F238E27FC236}">
                <a16:creationId xmlns:a16="http://schemas.microsoft.com/office/drawing/2014/main" id="{51DE8056-4BF0-A5E7-57D3-ECC8CAC88FA2}"/>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3716D"/>
                </a:solidFill>
              </a:defRPr>
            </a:lvl1pPr>
          </a:lstStyle>
          <a:p>
            <a:r>
              <a:rPr lang="en-CA" dirty="0"/>
              <a:t>[DATE]</a:t>
            </a:r>
          </a:p>
        </p:txBody>
      </p:sp>
    </p:spTree>
    <p:extLst>
      <p:ext uri="{BB962C8B-B14F-4D97-AF65-F5344CB8AC3E}">
        <p14:creationId xmlns:p14="http://schemas.microsoft.com/office/powerpoint/2010/main" val="353410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 Black">
    <p:bg>
      <p:bgPr>
        <a:solidFill>
          <a:srgbClr val="1A1F1F"/>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stretch>
            <a:fillRect/>
          </a:stretch>
        </p:blipFill>
        <p:spPr>
          <a:xfrm>
            <a:off x="9006840" y="480449"/>
            <a:ext cx="2715768" cy="678942"/>
          </a:xfrm>
          <a:prstGeom prst="rect">
            <a:avLst/>
          </a:prstGeom>
        </p:spPr>
      </p:pic>
      <p:sp>
        <p:nvSpPr>
          <p:cNvPr id="2" name="Rectangle 1">
            <a:extLst>
              <a:ext uri="{FF2B5EF4-FFF2-40B4-BE49-F238E27FC236}">
                <a16:creationId xmlns:a16="http://schemas.microsoft.com/office/drawing/2014/main" id="{ADB2A77C-592D-3E3B-3B97-727F8140ACF8}"/>
              </a:ext>
            </a:extLst>
          </p:cNvPr>
          <p:cNvSpPr/>
          <p:nvPr userDrawn="1"/>
        </p:nvSpPr>
        <p:spPr>
          <a:xfrm>
            <a:off x="1" y="0"/>
            <a:ext cx="116540" cy="6858000"/>
          </a:xfrm>
          <a:prstGeom prst="rect">
            <a:avLst/>
          </a:prstGeom>
          <a:solidFill>
            <a:srgbClr val="F371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
            <a:extLst>
              <a:ext uri="{FF2B5EF4-FFF2-40B4-BE49-F238E27FC236}">
                <a16:creationId xmlns:a16="http://schemas.microsoft.com/office/drawing/2014/main" id="{2CC9B72B-885D-BA22-3F83-173D7E8920BC}"/>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4" name="Subtitle 2">
            <a:extLst>
              <a:ext uri="{FF2B5EF4-FFF2-40B4-BE49-F238E27FC236}">
                <a16:creationId xmlns:a16="http://schemas.microsoft.com/office/drawing/2014/main" id="{2963D11A-7BDB-75AA-0187-FEE9F20650C5}"/>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5" name="Footer Placeholder 4">
            <a:extLst>
              <a:ext uri="{FF2B5EF4-FFF2-40B4-BE49-F238E27FC236}">
                <a16:creationId xmlns:a16="http://schemas.microsoft.com/office/drawing/2014/main" id="{047FFDA9-1392-71EC-FA47-F7215F57B94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3716D"/>
                </a:solidFill>
              </a:defRPr>
            </a:lvl1pPr>
          </a:lstStyle>
          <a:p>
            <a:r>
              <a:rPr lang="en-CA" dirty="0"/>
              <a:t>[DATE]</a:t>
            </a:r>
          </a:p>
        </p:txBody>
      </p:sp>
    </p:spTree>
    <p:extLst>
      <p:ext uri="{BB962C8B-B14F-4D97-AF65-F5344CB8AC3E}">
        <p14:creationId xmlns:p14="http://schemas.microsoft.com/office/powerpoint/2010/main" val="130657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ft - White - Pattern">
    <p:bg>
      <p:bgPr>
        <a:solidFill>
          <a:srgbClr val="F3716D"/>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lum bright="-100000"/>
          </a:blip>
          <a:stretch>
            <a:fillRect/>
          </a:stretch>
        </p:blipFill>
        <p:spPr>
          <a:xfrm>
            <a:off x="9006840" y="480449"/>
            <a:ext cx="2715768" cy="678942"/>
          </a:xfrm>
          <a:prstGeom prst="rect">
            <a:avLst/>
          </a:prstGeom>
        </p:spPr>
      </p:pic>
      <p:sp>
        <p:nvSpPr>
          <p:cNvPr id="4" name="Title 1">
            <a:extLst>
              <a:ext uri="{FF2B5EF4-FFF2-40B4-BE49-F238E27FC236}">
                <a16:creationId xmlns:a16="http://schemas.microsoft.com/office/drawing/2014/main" id="{EF848425-077C-C635-9C07-7573E6965BB1}"/>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5" name="Subtitle 2">
            <a:extLst>
              <a:ext uri="{FF2B5EF4-FFF2-40B4-BE49-F238E27FC236}">
                <a16:creationId xmlns:a16="http://schemas.microsoft.com/office/drawing/2014/main" id="{F6E06EF1-7D49-9926-F69C-4C7EDC8DBC09}"/>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8" name="Footer Placeholder 4">
            <a:extLst>
              <a:ext uri="{FF2B5EF4-FFF2-40B4-BE49-F238E27FC236}">
                <a16:creationId xmlns:a16="http://schemas.microsoft.com/office/drawing/2014/main" id="{5936F13E-19B4-9B1C-F700-8DAA7894D9AA}"/>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3716D"/>
                </a:solidFill>
              </a:defRPr>
            </a:lvl1pPr>
          </a:lstStyle>
          <a:p>
            <a:r>
              <a:rPr lang="en-CA" dirty="0"/>
              <a:t>[DATE]</a:t>
            </a:r>
          </a:p>
        </p:txBody>
      </p:sp>
    </p:spTree>
    <p:extLst>
      <p:ext uri="{BB962C8B-B14F-4D97-AF65-F5344CB8AC3E}">
        <p14:creationId xmlns:p14="http://schemas.microsoft.com/office/powerpoint/2010/main" val="511989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ft - White">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lum bright="-100000"/>
          </a:blip>
          <a:stretch>
            <a:fillRect/>
          </a:stretch>
        </p:blipFill>
        <p:spPr>
          <a:xfrm>
            <a:off x="9006840" y="480449"/>
            <a:ext cx="2715768" cy="678942"/>
          </a:xfrm>
          <a:prstGeom prst="rect">
            <a:avLst/>
          </a:prstGeom>
        </p:spPr>
      </p:pic>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3" name="Footer Placeholder 4">
            <a:extLst>
              <a:ext uri="{FF2B5EF4-FFF2-40B4-BE49-F238E27FC236}">
                <a16:creationId xmlns:a16="http://schemas.microsoft.com/office/drawing/2014/main" id="{1278453F-B72E-29BA-E1AF-934CAEEB6F7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3716D"/>
                </a:solidFill>
              </a:defRPr>
            </a:lvl1pPr>
          </a:lstStyle>
          <a:p>
            <a:r>
              <a:rPr lang="en-CA" dirty="0"/>
              <a:t>[DATE]</a:t>
            </a:r>
          </a:p>
        </p:txBody>
      </p:sp>
      <p:sp>
        <p:nvSpPr>
          <p:cNvPr id="4" name="Rectangle 3">
            <a:extLst>
              <a:ext uri="{FF2B5EF4-FFF2-40B4-BE49-F238E27FC236}">
                <a16:creationId xmlns:a16="http://schemas.microsoft.com/office/drawing/2014/main" id="{F3C7DA2A-1A59-C249-79F1-65F2AD37F7DE}"/>
              </a:ext>
            </a:extLst>
          </p:cNvPr>
          <p:cNvSpPr/>
          <p:nvPr userDrawn="1"/>
        </p:nvSpPr>
        <p:spPr>
          <a:xfrm>
            <a:off x="1" y="0"/>
            <a:ext cx="116540" cy="6858000"/>
          </a:xfrm>
          <a:prstGeom prst="rect">
            <a:avLst/>
          </a:prstGeom>
          <a:solidFill>
            <a:srgbClr val="F371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4443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 Center - Black">
    <p:bg>
      <p:bgPr>
        <a:solidFill>
          <a:srgbClr val="F3716D"/>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F3716D"/>
                </a:solidFill>
              </a:defRPr>
            </a:lvl1pPr>
          </a:lstStyle>
          <a:p>
            <a:r>
              <a:rPr lang="en-CA"/>
              <a:t>[DATE]</a:t>
            </a:r>
            <a:endParaRPr lang="en-CA" dirty="0"/>
          </a:p>
        </p:txBody>
      </p:sp>
    </p:spTree>
    <p:extLst>
      <p:ext uri="{BB962C8B-B14F-4D97-AF65-F5344CB8AC3E}">
        <p14:creationId xmlns:p14="http://schemas.microsoft.com/office/powerpoint/2010/main" val="4039371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 Center - White">
    <p:bg>
      <p:bgPr>
        <a:solidFill>
          <a:srgbClr val="F3716D"/>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rgbClr val="1A1F1F"/>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lum bright="-100000"/>
          </a:blip>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F3716D"/>
                </a:solidFill>
              </a:defRPr>
            </a:lvl1pPr>
          </a:lstStyle>
          <a:p>
            <a:r>
              <a:rPr lang="en-CA"/>
              <a:t>[DATE]</a:t>
            </a:r>
            <a:endParaRPr lang="en-CA" dirty="0"/>
          </a:p>
        </p:txBody>
      </p:sp>
    </p:spTree>
    <p:extLst>
      <p:ext uri="{BB962C8B-B14F-4D97-AF65-F5344CB8AC3E}">
        <p14:creationId xmlns:p14="http://schemas.microsoft.com/office/powerpoint/2010/main" val="1171288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 Left - Black">
    <p:bg>
      <p:bgPr>
        <a:solidFill>
          <a:srgbClr val="1A1F1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rgbClr val="F3716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cxnSp>
        <p:nvCxnSpPr>
          <p:cNvPr id="8" name="Straight Connector 7">
            <a:extLst>
              <a:ext uri="{FF2B5EF4-FFF2-40B4-BE49-F238E27FC236}">
                <a16:creationId xmlns:a16="http://schemas.microsoft.com/office/drawing/2014/main" id="{7CD7B384-C046-204D-6EB8-150EAA4F48C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FA12A408-E051-5920-3D29-F9A868F48DD0}"/>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200397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 Left - Colour">
    <p:bg>
      <p:bgPr>
        <a:solidFill>
          <a:srgbClr val="F3716D"/>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D78EB-1D0F-FEBD-A66A-9AB09480D979}"/>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4" name="Picture 3">
            <a:extLst>
              <a:ext uri="{FF2B5EF4-FFF2-40B4-BE49-F238E27FC236}">
                <a16:creationId xmlns:a16="http://schemas.microsoft.com/office/drawing/2014/main" id="{57C07A7C-A7D5-75EB-7FB2-6E37882EF26B}"/>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0" name="Straight Connector 9">
            <a:extLst>
              <a:ext uri="{FF2B5EF4-FFF2-40B4-BE49-F238E27FC236}">
                <a16:creationId xmlns:a16="http://schemas.microsoft.com/office/drawing/2014/main" id="{6FCA930C-E003-FFC6-D022-C473EC1BDEE9}"/>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1" name="Slide Number Placeholder 6">
            <a:extLst>
              <a:ext uri="{FF2B5EF4-FFF2-40B4-BE49-F238E27FC236}">
                <a16:creationId xmlns:a16="http://schemas.microsoft.com/office/drawing/2014/main" id="{C823178D-1979-4C96-176A-27E443CCDA2C}"/>
              </a:ext>
            </a:extLst>
          </p:cNvPr>
          <p:cNvSpPr txBox="1">
            <a:spLocks/>
          </p:cNvSpPr>
          <p:nvPr userDrawn="1"/>
        </p:nvSpPr>
        <p:spPr>
          <a:xfrm>
            <a:off x="11476180" y="540234"/>
            <a:ext cx="236726" cy="184666"/>
          </a:xfrm>
          <a:prstGeom prst="rect">
            <a:avLst/>
          </a:prstGeom>
          <a:solidFill>
            <a:srgbClr val="F3716D"/>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09292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ck 3-Block Stats">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hasCustomPrompt="1"/>
          </p:nvPr>
        </p:nvSpPr>
        <p:spPr>
          <a:xfrm>
            <a:off x="470396" y="2242743"/>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3716D"/>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19" name="Content Placeholder 2">
            <a:extLst>
              <a:ext uri="{FF2B5EF4-FFF2-40B4-BE49-F238E27FC236}">
                <a16:creationId xmlns:a16="http://schemas.microsoft.com/office/drawing/2014/main" id="{4046A6E8-3CBD-4A3A-B0AE-89B9EA20BFAB}"/>
              </a:ext>
            </a:extLst>
          </p:cNvPr>
          <p:cNvSpPr>
            <a:spLocks noGrp="1"/>
          </p:cNvSpPr>
          <p:nvPr>
            <p:ph sz="half" idx="17" hasCustomPrompt="1"/>
          </p:nvPr>
        </p:nvSpPr>
        <p:spPr>
          <a:xfrm>
            <a:off x="4337615"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3716D"/>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0" name="Content Placeholder 2">
            <a:extLst>
              <a:ext uri="{FF2B5EF4-FFF2-40B4-BE49-F238E27FC236}">
                <a16:creationId xmlns:a16="http://schemas.microsoft.com/office/drawing/2014/main" id="{2339C915-9D87-899B-DE36-2483F6CEEA21}"/>
              </a:ext>
            </a:extLst>
          </p:cNvPr>
          <p:cNvSpPr>
            <a:spLocks noGrp="1"/>
          </p:cNvSpPr>
          <p:nvPr>
            <p:ph sz="half" idx="18" hasCustomPrompt="1"/>
          </p:nvPr>
        </p:nvSpPr>
        <p:spPr>
          <a:xfrm>
            <a:off x="8206864"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3716D"/>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1" name="Content Placeholder 2">
            <a:extLst>
              <a:ext uri="{FF2B5EF4-FFF2-40B4-BE49-F238E27FC236}">
                <a16:creationId xmlns:a16="http://schemas.microsoft.com/office/drawing/2014/main" id="{26C27CEF-AB7C-6424-7515-28AFA2AD94FF}"/>
              </a:ext>
            </a:extLst>
          </p:cNvPr>
          <p:cNvSpPr>
            <a:spLocks noGrp="1"/>
          </p:cNvSpPr>
          <p:nvPr>
            <p:ph sz="half" idx="19" hasCustomPrompt="1"/>
          </p:nvPr>
        </p:nvSpPr>
        <p:spPr>
          <a:xfrm>
            <a:off x="470396" y="4271049"/>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3716D"/>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2" name="Content Placeholder 2">
            <a:extLst>
              <a:ext uri="{FF2B5EF4-FFF2-40B4-BE49-F238E27FC236}">
                <a16:creationId xmlns:a16="http://schemas.microsoft.com/office/drawing/2014/main" id="{E4947822-F706-77EE-9451-A6652D3A0A6A}"/>
              </a:ext>
            </a:extLst>
          </p:cNvPr>
          <p:cNvSpPr>
            <a:spLocks noGrp="1"/>
          </p:cNvSpPr>
          <p:nvPr>
            <p:ph sz="half" idx="20" hasCustomPrompt="1"/>
          </p:nvPr>
        </p:nvSpPr>
        <p:spPr>
          <a:xfrm>
            <a:off x="4337615"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3716D"/>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3" name="Content Placeholder 2">
            <a:extLst>
              <a:ext uri="{FF2B5EF4-FFF2-40B4-BE49-F238E27FC236}">
                <a16:creationId xmlns:a16="http://schemas.microsoft.com/office/drawing/2014/main" id="{4B531790-0D3F-0EAF-9C88-B762C792B844}"/>
              </a:ext>
            </a:extLst>
          </p:cNvPr>
          <p:cNvSpPr>
            <a:spLocks noGrp="1"/>
          </p:cNvSpPr>
          <p:nvPr>
            <p:ph sz="half" idx="21" hasCustomPrompt="1"/>
          </p:nvPr>
        </p:nvSpPr>
        <p:spPr>
          <a:xfrm>
            <a:off x="8206864"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3716D"/>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cxnSp>
        <p:nvCxnSpPr>
          <p:cNvPr id="28" name="Straight Connector 27">
            <a:extLst>
              <a:ext uri="{FF2B5EF4-FFF2-40B4-BE49-F238E27FC236}">
                <a16:creationId xmlns:a16="http://schemas.microsoft.com/office/drawing/2014/main" id="{4F1396B6-9954-8CC9-8487-1F22237BF14F}"/>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9" name="Slide Number Placeholder 6">
            <a:extLst>
              <a:ext uri="{FF2B5EF4-FFF2-40B4-BE49-F238E27FC236}">
                <a16:creationId xmlns:a16="http://schemas.microsoft.com/office/drawing/2014/main" id="{8089D234-4D46-10DC-2161-EE7AD8E5CE19}"/>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311937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ck 3-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0396" y="2242743"/>
            <a:ext cx="3514066" cy="4134118"/>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B90375C2-B416-E34A-FF74-F7AC3929E4D8}"/>
              </a:ext>
            </a:extLst>
          </p:cNvPr>
          <p:cNvSpPr>
            <a:spLocks noGrp="1"/>
          </p:cNvSpPr>
          <p:nvPr>
            <p:ph sz="half" idx="15"/>
          </p:nvPr>
        </p:nvSpPr>
        <p:spPr>
          <a:xfrm>
            <a:off x="4338967" y="2242743"/>
            <a:ext cx="3514066" cy="4134118"/>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id="{EC215714-71E0-BB98-0ECD-D6CD453217B9}"/>
              </a:ext>
            </a:extLst>
          </p:cNvPr>
          <p:cNvSpPr>
            <a:spLocks noGrp="1"/>
          </p:cNvSpPr>
          <p:nvPr>
            <p:ph sz="half" idx="16"/>
          </p:nvPr>
        </p:nvSpPr>
        <p:spPr>
          <a:xfrm>
            <a:off x="8205514" y="2242743"/>
            <a:ext cx="3514066" cy="4134118"/>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6" name="Straight Connector 5">
            <a:extLst>
              <a:ext uri="{FF2B5EF4-FFF2-40B4-BE49-F238E27FC236}">
                <a16:creationId xmlns:a16="http://schemas.microsoft.com/office/drawing/2014/main" id="{DBF0EF6C-6741-4B4B-4431-7745D744A40C}"/>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7" name="Slide Number Placeholder 6">
            <a:extLst>
              <a:ext uri="{FF2B5EF4-FFF2-40B4-BE49-F238E27FC236}">
                <a16:creationId xmlns:a16="http://schemas.microsoft.com/office/drawing/2014/main" id="{17F49B71-DC25-C745-9248-104DAACBBA1B}"/>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14186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2-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5" cy="4134118"/>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2" y="2242743"/>
            <a:ext cx="5446326" cy="4134118"/>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E8898F02-C42C-4576-6456-B3F7B0911400}"/>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4062D8C0-D051-17FF-9A6B-905819CDDCF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888754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4-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7" cy="1795103"/>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1" y="2242743"/>
            <a:ext cx="5446327" cy="1795103"/>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2" name="Content Placeholder 2">
            <a:extLst>
              <a:ext uri="{FF2B5EF4-FFF2-40B4-BE49-F238E27FC236}">
                <a16:creationId xmlns:a16="http://schemas.microsoft.com/office/drawing/2014/main" id="{E6E736DD-86B9-E072-F200-725B0E8B2B61}"/>
              </a:ext>
            </a:extLst>
          </p:cNvPr>
          <p:cNvSpPr>
            <a:spLocks noGrp="1"/>
          </p:cNvSpPr>
          <p:nvPr>
            <p:ph sz="half" idx="15"/>
          </p:nvPr>
        </p:nvSpPr>
        <p:spPr>
          <a:xfrm>
            <a:off x="472419" y="4352200"/>
            <a:ext cx="5446327" cy="1795103"/>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DBCB2EB4-079E-CF6E-1072-07D7C980E657}"/>
              </a:ext>
            </a:extLst>
          </p:cNvPr>
          <p:cNvSpPr>
            <a:spLocks noGrp="1"/>
          </p:cNvSpPr>
          <p:nvPr>
            <p:ph sz="half" idx="16"/>
          </p:nvPr>
        </p:nvSpPr>
        <p:spPr>
          <a:xfrm>
            <a:off x="6273251" y="4352200"/>
            <a:ext cx="5446327" cy="1795103"/>
          </a:xfrm>
          <a:ln w="50800">
            <a:solidFill>
              <a:srgbClr val="F3716D"/>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33FE99EE-55E7-0BAE-2F32-0C955D3063E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2386C364-D087-E30B-F907-98719871F69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244004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Block Center Colour">
    <p:bg>
      <p:bgPr>
        <a:solidFill>
          <a:srgbClr val="F3716D"/>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1A1F1F"/>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3" name="Rectangle 2">
            <a:extLst>
              <a:ext uri="{FF2B5EF4-FFF2-40B4-BE49-F238E27FC236}">
                <a16:creationId xmlns:a16="http://schemas.microsoft.com/office/drawing/2014/main" id="{E0736115-9BEF-FDC6-3E44-710BBB54ADED}"/>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807E4B67-C186-5C20-EE1C-74A3617A160C}"/>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11" name="Straight Connector 10">
            <a:extLst>
              <a:ext uri="{FF2B5EF4-FFF2-40B4-BE49-F238E27FC236}">
                <a16:creationId xmlns:a16="http://schemas.microsoft.com/office/drawing/2014/main" id="{1E309F62-55D2-FE34-A5E8-F4E62EE8A7B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E0DE4D8D-3F5F-043A-1DCC-EE372042240F}"/>
              </a:ext>
            </a:extLst>
          </p:cNvPr>
          <p:cNvSpPr txBox="1">
            <a:spLocks/>
          </p:cNvSpPr>
          <p:nvPr userDrawn="1"/>
        </p:nvSpPr>
        <p:spPr>
          <a:xfrm>
            <a:off x="11476180" y="540234"/>
            <a:ext cx="236726" cy="184666"/>
          </a:xfrm>
          <a:prstGeom prst="rect">
            <a:avLst/>
          </a:prstGeom>
          <a:solidFill>
            <a:srgbClr val="F3716D"/>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522586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Center">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F3716D"/>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19" name="Rectangle 18">
            <a:extLst>
              <a:ext uri="{FF2B5EF4-FFF2-40B4-BE49-F238E27FC236}">
                <a16:creationId xmlns:a16="http://schemas.microsoft.com/office/drawing/2014/main" id="{FB92254C-1335-0D9A-4507-913E2D69D764}"/>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a:extLst>
              <a:ext uri="{FF2B5EF4-FFF2-40B4-BE49-F238E27FC236}">
                <a16:creationId xmlns:a16="http://schemas.microsoft.com/office/drawing/2014/main" id="{9D601B05-3691-D9C1-A674-F111A98189BE}"/>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21" name="Straight Connector 20">
            <a:extLst>
              <a:ext uri="{FF2B5EF4-FFF2-40B4-BE49-F238E27FC236}">
                <a16:creationId xmlns:a16="http://schemas.microsoft.com/office/drawing/2014/main" id="{0423A282-C7E9-6335-328A-B72886E1E88B}"/>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2" name="Slide Number Placeholder 6">
            <a:extLst>
              <a:ext uri="{FF2B5EF4-FFF2-40B4-BE49-F238E27FC236}">
                <a16:creationId xmlns:a16="http://schemas.microsoft.com/office/drawing/2014/main" id="{A6ADF835-E91F-2E51-24C5-0162E279FFBD}"/>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643635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1131685"/>
            <a:ext cx="11247160"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5" name="Rectangle 24">
            <a:extLst>
              <a:ext uri="{FF2B5EF4-FFF2-40B4-BE49-F238E27FC236}">
                <a16:creationId xmlns:a16="http://schemas.microsoft.com/office/drawing/2014/main" id="{CE586808-841C-A735-C63B-88778C742515}"/>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 name="Picture 25">
            <a:extLst>
              <a:ext uri="{FF2B5EF4-FFF2-40B4-BE49-F238E27FC236}">
                <a16:creationId xmlns:a16="http://schemas.microsoft.com/office/drawing/2014/main" id="{82036E8E-10E0-C269-F12F-88EDF7387E3C}"/>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27" name="Straight Connector 26">
            <a:extLst>
              <a:ext uri="{FF2B5EF4-FFF2-40B4-BE49-F238E27FC236}">
                <a16:creationId xmlns:a16="http://schemas.microsoft.com/office/drawing/2014/main" id="{5C0A2CD6-3C82-C7AE-5CB1-DC641056262F}"/>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8" name="Slide Number Placeholder 6">
            <a:extLst>
              <a:ext uri="{FF2B5EF4-FFF2-40B4-BE49-F238E27FC236}">
                <a16:creationId xmlns:a16="http://schemas.microsoft.com/office/drawing/2014/main" id="{D989E03A-F9B8-E34B-B6C1-184FA34E580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510726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ing With Larg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2242735"/>
            <a:ext cx="11247160" cy="4134126"/>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Rectangle 3">
            <a:extLst>
              <a:ext uri="{FF2B5EF4-FFF2-40B4-BE49-F238E27FC236}">
                <a16:creationId xmlns:a16="http://schemas.microsoft.com/office/drawing/2014/main" id="{5EC900FE-A3F4-4609-595B-123FB4B687BF}"/>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DC5D2B07-5862-93FC-0DEC-ED5F0A25A4BD}"/>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6" name="Straight Connector 5">
            <a:extLst>
              <a:ext uri="{FF2B5EF4-FFF2-40B4-BE49-F238E27FC236}">
                <a16:creationId xmlns:a16="http://schemas.microsoft.com/office/drawing/2014/main" id="{77F7A553-B49A-5EEC-405D-6B282239A4D1}"/>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0" name="Slide Number Placeholder 6">
            <a:extLst>
              <a:ext uri="{FF2B5EF4-FFF2-40B4-BE49-F238E27FC236}">
                <a16:creationId xmlns:a16="http://schemas.microsoft.com/office/drawing/2014/main" id="{C85E931C-C841-E72A-8BE8-8E5C488B30EB}"/>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433411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ndard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2242735"/>
            <a:ext cx="7379938" cy="412119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CEC2E024-4243-ABBD-3DDB-EC778259E813}"/>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0A5B3602-8FF1-55FD-3DB1-7D3213DD27B3}"/>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7BF8A151-6214-F200-30E4-A194A23CB443}"/>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4E6B2FA0-49B1-D930-0135-248E410E4C7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19329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8206864" y="2242742"/>
            <a:ext cx="3512716" cy="412119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Content Placeholder 2">
            <a:extLst>
              <a:ext uri="{FF2B5EF4-FFF2-40B4-BE49-F238E27FC236}">
                <a16:creationId xmlns:a16="http://schemas.microsoft.com/office/drawing/2014/main" id="{F8778B23-9777-3272-01E6-0E04D8243D7A}"/>
              </a:ext>
            </a:extLst>
          </p:cNvPr>
          <p:cNvSpPr>
            <a:spLocks noGrp="1"/>
          </p:cNvSpPr>
          <p:nvPr>
            <p:ph sz="half" idx="13"/>
          </p:nvPr>
        </p:nvSpPr>
        <p:spPr>
          <a:xfrm>
            <a:off x="4339642"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7" name="Rectangle 16">
            <a:extLst>
              <a:ext uri="{FF2B5EF4-FFF2-40B4-BE49-F238E27FC236}">
                <a16:creationId xmlns:a16="http://schemas.microsoft.com/office/drawing/2014/main" id="{DFF2F9ED-D220-144E-B491-50E2DA0C12EC}"/>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CF60540A-64D5-FBFA-2722-544013CD9C3F}"/>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9" name="Straight Connector 18">
            <a:extLst>
              <a:ext uri="{FF2B5EF4-FFF2-40B4-BE49-F238E27FC236}">
                <a16:creationId xmlns:a16="http://schemas.microsoft.com/office/drawing/2014/main" id="{763FB75E-FC62-F7BB-6FBD-E90645D5BE4E}"/>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0" name="Slide Number Placeholder 6">
            <a:extLst>
              <a:ext uri="{FF2B5EF4-FFF2-40B4-BE49-F238E27FC236}">
                <a16:creationId xmlns:a16="http://schemas.microsoft.com/office/drawing/2014/main" id="{66634132-886D-EB3C-4666-7B7096B4D17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893699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35882"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5435052"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6273251" y="2242742"/>
            <a:ext cx="5435051"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3" name="Rectangle 12">
            <a:extLst>
              <a:ext uri="{FF2B5EF4-FFF2-40B4-BE49-F238E27FC236}">
                <a16:creationId xmlns:a16="http://schemas.microsoft.com/office/drawing/2014/main" id="{E6086627-C7E0-17BF-F08F-39DB4E99AB0B}"/>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a:extLst>
              <a:ext uri="{FF2B5EF4-FFF2-40B4-BE49-F238E27FC236}">
                <a16:creationId xmlns:a16="http://schemas.microsoft.com/office/drawing/2014/main" id="{6D6DD255-608B-800A-264C-683677B6D4A0}"/>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5" name="Straight Connector 14">
            <a:extLst>
              <a:ext uri="{FF2B5EF4-FFF2-40B4-BE49-F238E27FC236}">
                <a16:creationId xmlns:a16="http://schemas.microsoft.com/office/drawing/2014/main" id="{167EB485-CF30-2779-5BE1-E52E42A5F72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6" name="Slide Number Placeholder 6">
            <a:extLst>
              <a:ext uri="{FF2B5EF4-FFF2-40B4-BE49-F238E27FC236}">
                <a16:creationId xmlns:a16="http://schemas.microsoft.com/office/drawing/2014/main" id="{AA568EF0-3845-3191-69A4-4E5F6B2290C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843091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1131692"/>
            <a:ext cx="3512716" cy="523224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B135E506-82F7-7200-BABD-24C8308C3BE8}"/>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C500D424-DAC1-47B0-F4DB-385FA7265322}"/>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01288AC7-ABE9-DA0A-24BD-91FE6CA9480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DC1D097B-4BEF-B545-2E35-3B816E5A02D0}"/>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456948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 Bann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30DF24-9940-91A3-4020-B2E8D3953F87}"/>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055052C-50E5-6CE3-F59C-4E74EB142488}"/>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7" name="Straight Connector 6">
            <a:extLst>
              <a:ext uri="{FF2B5EF4-FFF2-40B4-BE49-F238E27FC236}">
                <a16:creationId xmlns:a16="http://schemas.microsoft.com/office/drawing/2014/main" id="{AA2AAEFB-174D-BDA8-CD64-0320D77FF622}"/>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8" name="Slide Number Placeholder 6">
            <a:extLst>
              <a:ext uri="{FF2B5EF4-FFF2-40B4-BE49-F238E27FC236}">
                <a16:creationId xmlns:a16="http://schemas.microsoft.com/office/drawing/2014/main" id="{72E11CFC-AFC6-A71F-A14B-5AC0AF6A519C}"/>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4264454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219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Slide With Image">
    <p:bg>
      <p:bgPr>
        <a:solidFill>
          <a:srgbClr val="1A1F1F"/>
        </a:solidFill>
        <a:effectLst/>
      </p:bgPr>
    </p:bg>
    <p:spTree>
      <p:nvGrpSpPr>
        <p:cNvPr id="1" name=""/>
        <p:cNvGrpSpPr/>
        <p:nvPr/>
      </p:nvGrpSpPr>
      <p:grpSpPr>
        <a:xfrm>
          <a:off x="0" y="0"/>
          <a:ext cx="0" cy="0"/>
          <a:chOff x="0" y="0"/>
          <a:chExt cx="0" cy="0"/>
        </a:xfrm>
      </p:grpSpPr>
      <p:sp>
        <p:nvSpPr>
          <p:cNvPr id="29" name="Picture Placeholder 2">
            <a:extLst>
              <a:ext uri="{FF2B5EF4-FFF2-40B4-BE49-F238E27FC236}">
                <a16:creationId xmlns:a16="http://schemas.microsoft.com/office/drawing/2014/main" id="{671DD199-3F0C-8BB5-F85E-FF01934CE6E1}"/>
              </a:ext>
            </a:extLst>
          </p:cNvPr>
          <p:cNvSpPr>
            <a:spLocks noGrp="1"/>
          </p:cNvSpPr>
          <p:nvPr>
            <p:ph type="pic" idx="14"/>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30" name="TextBox 29">
            <a:extLst>
              <a:ext uri="{FF2B5EF4-FFF2-40B4-BE49-F238E27FC236}">
                <a16:creationId xmlns:a16="http://schemas.microsoft.com/office/drawing/2014/main" id="{1AD61793-03D5-2FD5-9E90-BEC875C0743A}"/>
              </a:ext>
            </a:extLst>
          </p:cNvPr>
          <p:cNvSpPr txBox="1"/>
          <p:nvPr userDrawn="1"/>
        </p:nvSpPr>
        <p:spPr>
          <a:xfrm>
            <a:off x="472420" y="2592186"/>
            <a:ext cx="3867222" cy="3557128"/>
          </a:xfrm>
          <a:prstGeom prst="rect">
            <a:avLst/>
          </a:prstGeom>
          <a:noFill/>
        </p:spPr>
        <p:txBody>
          <a:bodyPr wrap="square" lIns="0" rtlCol="0">
            <a:spAutoFit/>
          </a:bodyPr>
          <a:lstStyle/>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Phone: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(416) 964-8833</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Toll-free: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1-800-387-5580</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Email: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2">
                  <a:extLst>
                    <a:ext uri="{A12FA001-AC4F-418D-AE19-62706E023703}">
                      <ahyp:hlinkClr xmlns:ahyp="http://schemas.microsoft.com/office/drawing/2018/hyperlinkcolor" val="tx"/>
                    </a:ext>
                  </a:extLst>
                </a:hlinkClick>
              </a:rPr>
              <a:t>onamail@ona.org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Website: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3">
                  <a:extLst>
                    <a:ext uri="{A12FA001-AC4F-418D-AE19-62706E023703}">
                      <ahyp:hlinkClr xmlns:ahyp="http://schemas.microsoft.com/office/drawing/2018/hyperlinkcolor" val="tx"/>
                    </a:ext>
                  </a:extLst>
                </a:hlinkClick>
              </a:rPr>
              <a:t>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twitter.com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5">
                  <a:extLst>
                    <a:ext uri="{A12FA001-AC4F-418D-AE19-62706E023703}">
                      <ahyp:hlinkClr xmlns:ahyp="http://schemas.microsoft.com/office/drawing/2018/hyperlinkcolor" val="tx"/>
                    </a:ext>
                  </a:extLst>
                </a:hlinkClick>
              </a:rPr>
              <a:t>facebook.com/OntarioNurses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6">
                  <a:extLst>
                    <a:ext uri="{A12FA001-AC4F-418D-AE19-62706E023703}">
                      <ahyp:hlinkClr xmlns:ahyp="http://schemas.microsoft.com/office/drawing/2018/hyperlinkcolor" val="tx"/>
                    </a:ext>
                  </a:extLst>
                </a:hlinkClick>
              </a:rPr>
              <a:t>youtube.com/user/OntarioNurses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instagram.com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635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p:txBody>
      </p:sp>
      <p:sp>
        <p:nvSpPr>
          <p:cNvPr id="31" name="Title 1">
            <a:extLst>
              <a:ext uri="{FF2B5EF4-FFF2-40B4-BE49-F238E27FC236}">
                <a16:creationId xmlns:a16="http://schemas.microsoft.com/office/drawing/2014/main" id="{4960BD2B-8227-2893-F703-AD30AD5BFCD5}"/>
              </a:ext>
            </a:extLst>
          </p:cNvPr>
          <p:cNvSpPr txBox="1">
            <a:spLocks/>
          </p:cNvSpPr>
          <p:nvPr userDrawn="1"/>
        </p:nvSpPr>
        <p:spPr>
          <a:xfrm>
            <a:off x="484523" y="1131685"/>
            <a:ext cx="3855119" cy="1325563"/>
          </a:xfrm>
          <a:prstGeom prst="rect">
            <a:avLst/>
          </a:prstGeom>
        </p:spPr>
        <p:txBody>
          <a:bodyPr vert="horz" lIns="0" tIns="45720" rIns="90000" bIns="45720" rtlCol="0" anchor="ctr">
            <a:normAutofit/>
          </a:bodyPr>
          <a:lstStyle>
            <a:lvl1pPr algn="l" defTabSz="914400" rtl="0" eaLnBrk="1" latinLnBrk="0" hangingPunct="1">
              <a:lnSpc>
                <a:spcPct val="90000"/>
              </a:lnSpc>
              <a:spcBef>
                <a:spcPct val="0"/>
              </a:spcBef>
              <a:buNone/>
              <a:defRPr sz="4400" b="1" i="0" kern="1200" spc="-150">
                <a:solidFill>
                  <a:schemeClr val="bg1"/>
                </a:solidFill>
                <a:latin typeface="Tenorite" pitchFamily="2" charset="0"/>
                <a:ea typeface="Source Sans Pro Black" panose="020B0503030403020204" pitchFamily="34" charset="0"/>
                <a:cs typeface="Tenorite" pitchFamily="2" charset="0"/>
              </a:defRPr>
            </a:lvl1pPr>
          </a:lstStyle>
          <a:p>
            <a:r>
              <a:rPr lang="en-US" dirty="0">
                <a:solidFill>
                  <a:srgbClr val="F3716D"/>
                </a:solidFill>
              </a:rPr>
              <a:t>Contact us</a:t>
            </a:r>
            <a:endParaRPr lang="en-CA" dirty="0">
              <a:solidFill>
                <a:srgbClr val="F3716D"/>
              </a:solidFill>
            </a:endParaRPr>
          </a:p>
        </p:txBody>
      </p:sp>
      <p:sp>
        <p:nvSpPr>
          <p:cNvPr id="32" name="Rectangle 31">
            <a:extLst>
              <a:ext uri="{FF2B5EF4-FFF2-40B4-BE49-F238E27FC236}">
                <a16:creationId xmlns:a16="http://schemas.microsoft.com/office/drawing/2014/main" id="{22F5E421-B353-CB87-DEF9-E08A97B26B2D}"/>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3" name="Picture 32">
            <a:extLst>
              <a:ext uri="{FF2B5EF4-FFF2-40B4-BE49-F238E27FC236}">
                <a16:creationId xmlns:a16="http://schemas.microsoft.com/office/drawing/2014/main" id="{F5AF0F20-99C9-6FD8-0A41-D5D9155C8F8F}"/>
              </a:ext>
            </a:extLst>
          </p:cNvPr>
          <p:cNvPicPr>
            <a:picLocks noChangeAspect="1"/>
          </p:cNvPicPr>
          <p:nvPr userDrawn="1"/>
        </p:nvPicPr>
        <p:blipFill>
          <a:blip r:embed="rId8">
            <a:lum bright="100000"/>
          </a:blip>
          <a:stretch>
            <a:fillRect/>
          </a:stretch>
        </p:blipFill>
        <p:spPr>
          <a:xfrm>
            <a:off x="472420" y="481139"/>
            <a:ext cx="301103" cy="301103"/>
          </a:xfrm>
          <a:prstGeom prst="rect">
            <a:avLst/>
          </a:prstGeom>
        </p:spPr>
      </p:pic>
      <p:cxnSp>
        <p:nvCxnSpPr>
          <p:cNvPr id="34" name="Straight Connector 33">
            <a:extLst>
              <a:ext uri="{FF2B5EF4-FFF2-40B4-BE49-F238E27FC236}">
                <a16:creationId xmlns:a16="http://schemas.microsoft.com/office/drawing/2014/main" id="{1384D8A6-450C-46B7-1B46-E9636B8A1CE9}"/>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35" name="Slide Number Placeholder 6">
            <a:extLst>
              <a:ext uri="{FF2B5EF4-FFF2-40B4-BE49-F238E27FC236}">
                <a16:creationId xmlns:a16="http://schemas.microsoft.com/office/drawing/2014/main" id="{FCA44B76-986A-FF47-C835-71811452092D}"/>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pic>
        <p:nvPicPr>
          <p:cNvPr id="36" name="Picture 35">
            <a:extLst>
              <a:ext uri="{FF2B5EF4-FFF2-40B4-BE49-F238E27FC236}">
                <a16:creationId xmlns:a16="http://schemas.microsoft.com/office/drawing/2014/main" id="{4298FAE9-23D0-6507-4C62-8AAE8B108C6B}"/>
              </a:ext>
            </a:extLst>
          </p:cNvPr>
          <p:cNvPicPr>
            <a:picLocks noChangeAspect="1"/>
          </p:cNvPicPr>
          <p:nvPr userDrawn="1"/>
        </p:nvPicPr>
        <p:blipFill>
          <a:blip r:embed="rId9"/>
          <a:stretch>
            <a:fillRect/>
          </a:stretch>
        </p:blipFill>
        <p:spPr>
          <a:xfrm>
            <a:off x="472420" y="4268563"/>
            <a:ext cx="252539" cy="252539"/>
          </a:xfrm>
          <a:prstGeom prst="rect">
            <a:avLst/>
          </a:prstGeom>
        </p:spPr>
      </p:pic>
      <p:pic>
        <p:nvPicPr>
          <p:cNvPr id="37" name="Picture 36">
            <a:extLst>
              <a:ext uri="{FF2B5EF4-FFF2-40B4-BE49-F238E27FC236}">
                <a16:creationId xmlns:a16="http://schemas.microsoft.com/office/drawing/2014/main" id="{85E3A99B-13F9-D71C-2C8B-F95A7A24A1F6}"/>
              </a:ext>
            </a:extLst>
          </p:cNvPr>
          <p:cNvPicPr>
            <a:picLocks noChangeAspect="1"/>
          </p:cNvPicPr>
          <p:nvPr userDrawn="1"/>
        </p:nvPicPr>
        <p:blipFill>
          <a:blip r:embed="rId10"/>
          <a:stretch>
            <a:fillRect/>
          </a:stretch>
        </p:blipFill>
        <p:spPr>
          <a:xfrm>
            <a:off x="472420" y="4672663"/>
            <a:ext cx="252539" cy="252539"/>
          </a:xfrm>
          <a:prstGeom prst="rect">
            <a:avLst/>
          </a:prstGeom>
        </p:spPr>
      </p:pic>
      <p:pic>
        <p:nvPicPr>
          <p:cNvPr id="38" name="Picture 37">
            <a:extLst>
              <a:ext uri="{FF2B5EF4-FFF2-40B4-BE49-F238E27FC236}">
                <a16:creationId xmlns:a16="http://schemas.microsoft.com/office/drawing/2014/main" id="{9A49CB95-EFC2-A7EE-5B65-7F8532C9D23F}"/>
              </a:ext>
            </a:extLst>
          </p:cNvPr>
          <p:cNvPicPr>
            <a:picLocks noChangeAspect="1"/>
          </p:cNvPicPr>
          <p:nvPr userDrawn="1"/>
        </p:nvPicPr>
        <p:blipFill>
          <a:blip r:embed="rId11"/>
          <a:stretch>
            <a:fillRect/>
          </a:stretch>
        </p:blipFill>
        <p:spPr>
          <a:xfrm>
            <a:off x="472420" y="5076763"/>
            <a:ext cx="252539" cy="252539"/>
          </a:xfrm>
          <a:prstGeom prst="rect">
            <a:avLst/>
          </a:prstGeom>
        </p:spPr>
      </p:pic>
      <p:pic>
        <p:nvPicPr>
          <p:cNvPr id="39" name="Picture 38">
            <a:extLst>
              <a:ext uri="{FF2B5EF4-FFF2-40B4-BE49-F238E27FC236}">
                <a16:creationId xmlns:a16="http://schemas.microsoft.com/office/drawing/2014/main" id="{2107A4D3-43A4-464E-369E-5635B66B1670}"/>
              </a:ext>
            </a:extLst>
          </p:cNvPr>
          <p:cNvPicPr>
            <a:picLocks noChangeAspect="1"/>
          </p:cNvPicPr>
          <p:nvPr userDrawn="1"/>
        </p:nvPicPr>
        <p:blipFill>
          <a:blip r:embed="rId12"/>
          <a:stretch>
            <a:fillRect/>
          </a:stretch>
        </p:blipFill>
        <p:spPr>
          <a:xfrm>
            <a:off x="472420" y="5480864"/>
            <a:ext cx="252539" cy="252539"/>
          </a:xfrm>
          <a:prstGeom prst="rect">
            <a:avLst/>
          </a:prstGeom>
        </p:spPr>
      </p:pic>
    </p:spTree>
    <p:extLst>
      <p:ext uri="{BB962C8B-B14F-4D97-AF65-F5344CB8AC3E}">
        <p14:creationId xmlns:p14="http://schemas.microsoft.com/office/powerpoint/2010/main" val="2102641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 Left - Black - Pattern">
    <p:bg>
      <p:bgPr>
        <a:solidFill>
          <a:srgbClr val="8D64AA"/>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stretch>
            <a:fillRect/>
          </a:stretch>
        </p:blipFill>
        <p:spPr>
          <a:xfrm>
            <a:off x="9006840" y="480449"/>
            <a:ext cx="2715768" cy="678942"/>
          </a:xfrm>
          <a:prstGeom prst="rect">
            <a:avLst/>
          </a:prstGeom>
        </p:spPr>
      </p:pic>
      <p:sp>
        <p:nvSpPr>
          <p:cNvPr id="20" name="Title 1">
            <a:extLst>
              <a:ext uri="{FF2B5EF4-FFF2-40B4-BE49-F238E27FC236}">
                <a16:creationId xmlns:a16="http://schemas.microsoft.com/office/drawing/2014/main" id="{ED60915F-8037-7134-85C7-F2FC584A28A6}"/>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21" name="Subtitle 2">
            <a:extLst>
              <a:ext uri="{FF2B5EF4-FFF2-40B4-BE49-F238E27FC236}">
                <a16:creationId xmlns:a16="http://schemas.microsoft.com/office/drawing/2014/main" id="{ACB68657-1ECF-2609-0321-A3CBA2F11BEC}"/>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2" name="Footer Placeholder 4">
            <a:extLst>
              <a:ext uri="{FF2B5EF4-FFF2-40B4-BE49-F238E27FC236}">
                <a16:creationId xmlns:a16="http://schemas.microsoft.com/office/drawing/2014/main" id="{51DE8056-4BF0-A5E7-57D3-ECC8CAC88FA2}"/>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8D64AA"/>
                </a:solidFill>
              </a:defRPr>
            </a:lvl1pPr>
          </a:lstStyle>
          <a:p>
            <a:r>
              <a:rPr lang="en-CA" dirty="0"/>
              <a:t>[DATE]</a:t>
            </a:r>
          </a:p>
        </p:txBody>
      </p:sp>
    </p:spTree>
    <p:extLst>
      <p:ext uri="{BB962C8B-B14F-4D97-AF65-F5344CB8AC3E}">
        <p14:creationId xmlns:p14="http://schemas.microsoft.com/office/powerpoint/2010/main" val="3926170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 Left - Black">
    <p:bg>
      <p:bgPr>
        <a:solidFill>
          <a:srgbClr val="1A1F1F"/>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stretch>
            <a:fillRect/>
          </a:stretch>
        </p:blipFill>
        <p:spPr>
          <a:xfrm>
            <a:off x="9006840" y="480449"/>
            <a:ext cx="2715768" cy="678942"/>
          </a:xfrm>
          <a:prstGeom prst="rect">
            <a:avLst/>
          </a:prstGeom>
        </p:spPr>
      </p:pic>
      <p:sp>
        <p:nvSpPr>
          <p:cNvPr id="2" name="Rectangle 1">
            <a:extLst>
              <a:ext uri="{FF2B5EF4-FFF2-40B4-BE49-F238E27FC236}">
                <a16:creationId xmlns:a16="http://schemas.microsoft.com/office/drawing/2014/main" id="{ADB2A77C-592D-3E3B-3B97-727F8140ACF8}"/>
              </a:ext>
            </a:extLst>
          </p:cNvPr>
          <p:cNvSpPr/>
          <p:nvPr userDrawn="1"/>
        </p:nvSpPr>
        <p:spPr>
          <a:xfrm>
            <a:off x="1" y="0"/>
            <a:ext cx="116540" cy="6858000"/>
          </a:xfrm>
          <a:prstGeom prst="rect">
            <a:avLst/>
          </a:prstGeom>
          <a:solidFill>
            <a:srgbClr val="8D6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
            <a:extLst>
              <a:ext uri="{FF2B5EF4-FFF2-40B4-BE49-F238E27FC236}">
                <a16:creationId xmlns:a16="http://schemas.microsoft.com/office/drawing/2014/main" id="{2CC9B72B-885D-BA22-3F83-173D7E8920BC}"/>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4" name="Subtitle 2">
            <a:extLst>
              <a:ext uri="{FF2B5EF4-FFF2-40B4-BE49-F238E27FC236}">
                <a16:creationId xmlns:a16="http://schemas.microsoft.com/office/drawing/2014/main" id="{2963D11A-7BDB-75AA-0187-FEE9F20650C5}"/>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5" name="Footer Placeholder 4">
            <a:extLst>
              <a:ext uri="{FF2B5EF4-FFF2-40B4-BE49-F238E27FC236}">
                <a16:creationId xmlns:a16="http://schemas.microsoft.com/office/drawing/2014/main" id="{047FFDA9-1392-71EC-FA47-F7215F57B94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8D64AA"/>
                </a:solidFill>
              </a:defRPr>
            </a:lvl1pPr>
          </a:lstStyle>
          <a:p>
            <a:r>
              <a:rPr lang="en-CA" dirty="0"/>
              <a:t>[DATE]</a:t>
            </a:r>
          </a:p>
        </p:txBody>
      </p:sp>
    </p:spTree>
    <p:extLst>
      <p:ext uri="{BB962C8B-B14F-4D97-AF65-F5344CB8AC3E}">
        <p14:creationId xmlns:p14="http://schemas.microsoft.com/office/powerpoint/2010/main" val="11818763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Left - White - Pattern">
    <p:bg>
      <p:bgPr>
        <a:solidFill>
          <a:srgbClr val="8D64AA"/>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lum bright="-100000"/>
          </a:blip>
          <a:stretch>
            <a:fillRect/>
          </a:stretch>
        </p:blipFill>
        <p:spPr>
          <a:xfrm>
            <a:off x="9006840" y="480449"/>
            <a:ext cx="2715768" cy="678942"/>
          </a:xfrm>
          <a:prstGeom prst="rect">
            <a:avLst/>
          </a:prstGeom>
        </p:spPr>
      </p:pic>
      <p:sp>
        <p:nvSpPr>
          <p:cNvPr id="4" name="Title 1">
            <a:extLst>
              <a:ext uri="{FF2B5EF4-FFF2-40B4-BE49-F238E27FC236}">
                <a16:creationId xmlns:a16="http://schemas.microsoft.com/office/drawing/2014/main" id="{EF848425-077C-C635-9C07-7573E6965BB1}"/>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5" name="Subtitle 2">
            <a:extLst>
              <a:ext uri="{FF2B5EF4-FFF2-40B4-BE49-F238E27FC236}">
                <a16:creationId xmlns:a16="http://schemas.microsoft.com/office/drawing/2014/main" id="{F6E06EF1-7D49-9926-F69C-4C7EDC8DBC09}"/>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8" name="Footer Placeholder 4">
            <a:extLst>
              <a:ext uri="{FF2B5EF4-FFF2-40B4-BE49-F238E27FC236}">
                <a16:creationId xmlns:a16="http://schemas.microsoft.com/office/drawing/2014/main" id="{5936F13E-19B4-9B1C-F700-8DAA7894D9AA}"/>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8D64AA"/>
                </a:solidFill>
              </a:defRPr>
            </a:lvl1pPr>
          </a:lstStyle>
          <a:p>
            <a:r>
              <a:rPr lang="en-CA" dirty="0"/>
              <a:t>[DATE]</a:t>
            </a:r>
          </a:p>
        </p:txBody>
      </p:sp>
    </p:spTree>
    <p:extLst>
      <p:ext uri="{BB962C8B-B14F-4D97-AF65-F5344CB8AC3E}">
        <p14:creationId xmlns:p14="http://schemas.microsoft.com/office/powerpoint/2010/main" val="2615413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Left - White">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lum bright="-100000"/>
          </a:blip>
          <a:stretch>
            <a:fillRect/>
          </a:stretch>
        </p:blipFill>
        <p:spPr>
          <a:xfrm>
            <a:off x="9006840" y="480449"/>
            <a:ext cx="2715768" cy="678942"/>
          </a:xfrm>
          <a:prstGeom prst="rect">
            <a:avLst/>
          </a:prstGeom>
        </p:spPr>
      </p:pic>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3" name="Footer Placeholder 4">
            <a:extLst>
              <a:ext uri="{FF2B5EF4-FFF2-40B4-BE49-F238E27FC236}">
                <a16:creationId xmlns:a16="http://schemas.microsoft.com/office/drawing/2014/main" id="{1278453F-B72E-29BA-E1AF-934CAEEB6F7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8D64AA"/>
                </a:solidFill>
              </a:defRPr>
            </a:lvl1pPr>
          </a:lstStyle>
          <a:p>
            <a:r>
              <a:rPr lang="en-CA" dirty="0"/>
              <a:t>[DATE]</a:t>
            </a:r>
          </a:p>
        </p:txBody>
      </p:sp>
      <p:sp>
        <p:nvSpPr>
          <p:cNvPr id="4" name="Rectangle 3">
            <a:extLst>
              <a:ext uri="{FF2B5EF4-FFF2-40B4-BE49-F238E27FC236}">
                <a16:creationId xmlns:a16="http://schemas.microsoft.com/office/drawing/2014/main" id="{F3C7DA2A-1A59-C249-79F1-65F2AD37F7DE}"/>
              </a:ext>
            </a:extLst>
          </p:cNvPr>
          <p:cNvSpPr/>
          <p:nvPr userDrawn="1"/>
        </p:nvSpPr>
        <p:spPr>
          <a:xfrm>
            <a:off x="1" y="0"/>
            <a:ext cx="116540" cy="6858000"/>
          </a:xfrm>
          <a:prstGeom prst="rect">
            <a:avLst/>
          </a:prstGeom>
          <a:solidFill>
            <a:srgbClr val="8D6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26876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 Center - Black">
    <p:bg>
      <p:bgPr>
        <a:solidFill>
          <a:srgbClr val="8D64AA"/>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8D64AA"/>
                </a:solidFill>
              </a:defRPr>
            </a:lvl1pPr>
          </a:lstStyle>
          <a:p>
            <a:r>
              <a:rPr lang="en-CA" dirty="0"/>
              <a:t>[DATE]</a:t>
            </a:r>
          </a:p>
        </p:txBody>
      </p:sp>
    </p:spTree>
    <p:extLst>
      <p:ext uri="{BB962C8B-B14F-4D97-AF65-F5344CB8AC3E}">
        <p14:creationId xmlns:p14="http://schemas.microsoft.com/office/powerpoint/2010/main" val="36116212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 Center - White">
    <p:bg>
      <p:bgPr>
        <a:solidFill>
          <a:srgbClr val="8D64AA"/>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rgbClr val="1A1F1F"/>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lum bright="-100000"/>
          </a:blip>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8D64AA"/>
                </a:solidFill>
              </a:defRPr>
            </a:lvl1pPr>
          </a:lstStyle>
          <a:p>
            <a:r>
              <a:rPr lang="en-CA" dirty="0"/>
              <a:t>[DATE]</a:t>
            </a:r>
          </a:p>
        </p:txBody>
      </p:sp>
    </p:spTree>
    <p:extLst>
      <p:ext uri="{BB962C8B-B14F-4D97-AF65-F5344CB8AC3E}">
        <p14:creationId xmlns:p14="http://schemas.microsoft.com/office/powerpoint/2010/main" val="909794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 Left - Black">
    <p:bg>
      <p:bgPr>
        <a:solidFill>
          <a:srgbClr val="1A1F1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rgbClr val="8D64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cxnSp>
        <p:nvCxnSpPr>
          <p:cNvPr id="8" name="Straight Connector 7">
            <a:extLst>
              <a:ext uri="{FF2B5EF4-FFF2-40B4-BE49-F238E27FC236}">
                <a16:creationId xmlns:a16="http://schemas.microsoft.com/office/drawing/2014/main" id="{7CD7B384-C046-204D-6EB8-150EAA4F48C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FA12A408-E051-5920-3D29-F9A868F48DD0}"/>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28283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 Left - Colour">
    <p:bg>
      <p:bgPr>
        <a:solidFill>
          <a:srgbClr val="8D64AA"/>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D78EB-1D0F-FEBD-A66A-9AB09480D979}"/>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4" name="Picture 3">
            <a:extLst>
              <a:ext uri="{FF2B5EF4-FFF2-40B4-BE49-F238E27FC236}">
                <a16:creationId xmlns:a16="http://schemas.microsoft.com/office/drawing/2014/main" id="{57C07A7C-A7D5-75EB-7FB2-6E37882EF26B}"/>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0" name="Straight Connector 9">
            <a:extLst>
              <a:ext uri="{FF2B5EF4-FFF2-40B4-BE49-F238E27FC236}">
                <a16:creationId xmlns:a16="http://schemas.microsoft.com/office/drawing/2014/main" id="{6FCA930C-E003-FFC6-D022-C473EC1BDEE9}"/>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1" name="Slide Number Placeholder 6">
            <a:extLst>
              <a:ext uri="{FF2B5EF4-FFF2-40B4-BE49-F238E27FC236}">
                <a16:creationId xmlns:a16="http://schemas.microsoft.com/office/drawing/2014/main" id="{C823178D-1979-4C96-176A-27E443CCDA2C}"/>
              </a:ext>
            </a:extLst>
          </p:cNvPr>
          <p:cNvSpPr txBox="1">
            <a:spLocks/>
          </p:cNvSpPr>
          <p:nvPr userDrawn="1"/>
        </p:nvSpPr>
        <p:spPr>
          <a:xfrm>
            <a:off x="11476180" y="540234"/>
            <a:ext cx="236726" cy="184666"/>
          </a:xfrm>
          <a:prstGeom prst="rect">
            <a:avLst/>
          </a:prstGeom>
          <a:solidFill>
            <a:srgbClr val="8D64AA"/>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729992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ck 3-Block Stats">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hasCustomPrompt="1"/>
          </p:nvPr>
        </p:nvSpPr>
        <p:spPr>
          <a:xfrm>
            <a:off x="470396" y="2242743"/>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8D64AA"/>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19" name="Content Placeholder 2">
            <a:extLst>
              <a:ext uri="{FF2B5EF4-FFF2-40B4-BE49-F238E27FC236}">
                <a16:creationId xmlns:a16="http://schemas.microsoft.com/office/drawing/2014/main" id="{4046A6E8-3CBD-4A3A-B0AE-89B9EA20BFAB}"/>
              </a:ext>
            </a:extLst>
          </p:cNvPr>
          <p:cNvSpPr>
            <a:spLocks noGrp="1"/>
          </p:cNvSpPr>
          <p:nvPr>
            <p:ph sz="half" idx="17" hasCustomPrompt="1"/>
          </p:nvPr>
        </p:nvSpPr>
        <p:spPr>
          <a:xfrm>
            <a:off x="4337615"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8D64AA"/>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0" name="Content Placeholder 2">
            <a:extLst>
              <a:ext uri="{FF2B5EF4-FFF2-40B4-BE49-F238E27FC236}">
                <a16:creationId xmlns:a16="http://schemas.microsoft.com/office/drawing/2014/main" id="{2339C915-9D87-899B-DE36-2483F6CEEA21}"/>
              </a:ext>
            </a:extLst>
          </p:cNvPr>
          <p:cNvSpPr>
            <a:spLocks noGrp="1"/>
          </p:cNvSpPr>
          <p:nvPr>
            <p:ph sz="half" idx="18" hasCustomPrompt="1"/>
          </p:nvPr>
        </p:nvSpPr>
        <p:spPr>
          <a:xfrm>
            <a:off x="8206864"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8D64AA"/>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1" name="Content Placeholder 2">
            <a:extLst>
              <a:ext uri="{FF2B5EF4-FFF2-40B4-BE49-F238E27FC236}">
                <a16:creationId xmlns:a16="http://schemas.microsoft.com/office/drawing/2014/main" id="{26C27CEF-AB7C-6424-7515-28AFA2AD94FF}"/>
              </a:ext>
            </a:extLst>
          </p:cNvPr>
          <p:cNvSpPr>
            <a:spLocks noGrp="1"/>
          </p:cNvSpPr>
          <p:nvPr>
            <p:ph sz="half" idx="19" hasCustomPrompt="1"/>
          </p:nvPr>
        </p:nvSpPr>
        <p:spPr>
          <a:xfrm>
            <a:off x="470396" y="4271049"/>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8D64AA"/>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2" name="Content Placeholder 2">
            <a:extLst>
              <a:ext uri="{FF2B5EF4-FFF2-40B4-BE49-F238E27FC236}">
                <a16:creationId xmlns:a16="http://schemas.microsoft.com/office/drawing/2014/main" id="{E4947822-F706-77EE-9451-A6652D3A0A6A}"/>
              </a:ext>
            </a:extLst>
          </p:cNvPr>
          <p:cNvSpPr>
            <a:spLocks noGrp="1"/>
          </p:cNvSpPr>
          <p:nvPr>
            <p:ph sz="half" idx="20" hasCustomPrompt="1"/>
          </p:nvPr>
        </p:nvSpPr>
        <p:spPr>
          <a:xfrm>
            <a:off x="4337615"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8D64AA"/>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3" name="Content Placeholder 2">
            <a:extLst>
              <a:ext uri="{FF2B5EF4-FFF2-40B4-BE49-F238E27FC236}">
                <a16:creationId xmlns:a16="http://schemas.microsoft.com/office/drawing/2014/main" id="{4B531790-0D3F-0EAF-9C88-B762C792B844}"/>
              </a:ext>
            </a:extLst>
          </p:cNvPr>
          <p:cNvSpPr>
            <a:spLocks noGrp="1"/>
          </p:cNvSpPr>
          <p:nvPr>
            <p:ph sz="half" idx="21" hasCustomPrompt="1"/>
          </p:nvPr>
        </p:nvSpPr>
        <p:spPr>
          <a:xfrm>
            <a:off x="8206864"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8D64AA"/>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cxnSp>
        <p:nvCxnSpPr>
          <p:cNvPr id="28" name="Straight Connector 27">
            <a:extLst>
              <a:ext uri="{FF2B5EF4-FFF2-40B4-BE49-F238E27FC236}">
                <a16:creationId xmlns:a16="http://schemas.microsoft.com/office/drawing/2014/main" id="{4F1396B6-9954-8CC9-8487-1F22237BF14F}"/>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9" name="Slide Number Placeholder 6">
            <a:extLst>
              <a:ext uri="{FF2B5EF4-FFF2-40B4-BE49-F238E27FC236}">
                <a16:creationId xmlns:a16="http://schemas.microsoft.com/office/drawing/2014/main" id="{8089D234-4D46-10DC-2161-EE7AD8E5CE19}"/>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1062003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ck 3-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0396" y="2242743"/>
            <a:ext cx="3514066" cy="4134118"/>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B90375C2-B416-E34A-FF74-F7AC3929E4D8}"/>
              </a:ext>
            </a:extLst>
          </p:cNvPr>
          <p:cNvSpPr>
            <a:spLocks noGrp="1"/>
          </p:cNvSpPr>
          <p:nvPr>
            <p:ph sz="half" idx="15"/>
          </p:nvPr>
        </p:nvSpPr>
        <p:spPr>
          <a:xfrm>
            <a:off x="4338967" y="2242743"/>
            <a:ext cx="3514066" cy="4134118"/>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id="{EC215714-71E0-BB98-0ECD-D6CD453217B9}"/>
              </a:ext>
            </a:extLst>
          </p:cNvPr>
          <p:cNvSpPr>
            <a:spLocks noGrp="1"/>
          </p:cNvSpPr>
          <p:nvPr>
            <p:ph sz="half" idx="16"/>
          </p:nvPr>
        </p:nvSpPr>
        <p:spPr>
          <a:xfrm>
            <a:off x="8205514" y="2242743"/>
            <a:ext cx="3514066" cy="4134118"/>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6" name="Straight Connector 5">
            <a:extLst>
              <a:ext uri="{FF2B5EF4-FFF2-40B4-BE49-F238E27FC236}">
                <a16:creationId xmlns:a16="http://schemas.microsoft.com/office/drawing/2014/main" id="{DBF0EF6C-6741-4B4B-4431-7745D744A40C}"/>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7" name="Slide Number Placeholder 6">
            <a:extLst>
              <a:ext uri="{FF2B5EF4-FFF2-40B4-BE49-F238E27FC236}">
                <a16:creationId xmlns:a16="http://schemas.microsoft.com/office/drawing/2014/main" id="{17F49B71-DC25-C745-9248-104DAACBBA1B}"/>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8537432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ck 2-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5" cy="4134118"/>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2" y="2242743"/>
            <a:ext cx="5446326" cy="4134118"/>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E8898F02-C42C-4576-6456-B3F7B0911400}"/>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4062D8C0-D051-17FF-9A6B-905819CDDCF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40276871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ck 4-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7" cy="1795103"/>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1" y="2242743"/>
            <a:ext cx="5446327" cy="1795103"/>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2" name="Content Placeholder 2">
            <a:extLst>
              <a:ext uri="{FF2B5EF4-FFF2-40B4-BE49-F238E27FC236}">
                <a16:creationId xmlns:a16="http://schemas.microsoft.com/office/drawing/2014/main" id="{E6E736DD-86B9-E072-F200-725B0E8B2B61}"/>
              </a:ext>
            </a:extLst>
          </p:cNvPr>
          <p:cNvSpPr>
            <a:spLocks noGrp="1"/>
          </p:cNvSpPr>
          <p:nvPr>
            <p:ph sz="half" idx="15"/>
          </p:nvPr>
        </p:nvSpPr>
        <p:spPr>
          <a:xfrm>
            <a:off x="472419" y="4352200"/>
            <a:ext cx="5446327" cy="1795103"/>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DBCB2EB4-079E-CF6E-1072-07D7C980E657}"/>
              </a:ext>
            </a:extLst>
          </p:cNvPr>
          <p:cNvSpPr>
            <a:spLocks noGrp="1"/>
          </p:cNvSpPr>
          <p:nvPr>
            <p:ph sz="half" idx="16"/>
          </p:nvPr>
        </p:nvSpPr>
        <p:spPr>
          <a:xfrm>
            <a:off x="6273251" y="4352200"/>
            <a:ext cx="5446327" cy="1795103"/>
          </a:xfrm>
          <a:ln w="50800">
            <a:solidFill>
              <a:srgbClr val="8D64AA"/>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8D64AA"/>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33FE99EE-55E7-0BAE-2F32-0C955D3063E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2386C364-D087-E30B-F907-98719871F69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587139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Block Center Colour">
    <p:bg>
      <p:bgPr>
        <a:solidFill>
          <a:srgbClr val="8D64AA"/>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1A1F1F"/>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3" name="Rectangle 2">
            <a:extLst>
              <a:ext uri="{FF2B5EF4-FFF2-40B4-BE49-F238E27FC236}">
                <a16:creationId xmlns:a16="http://schemas.microsoft.com/office/drawing/2014/main" id="{E0736115-9BEF-FDC6-3E44-710BBB54ADED}"/>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807E4B67-C186-5C20-EE1C-74A3617A160C}"/>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11" name="Straight Connector 10">
            <a:extLst>
              <a:ext uri="{FF2B5EF4-FFF2-40B4-BE49-F238E27FC236}">
                <a16:creationId xmlns:a16="http://schemas.microsoft.com/office/drawing/2014/main" id="{1E309F62-55D2-FE34-A5E8-F4E62EE8A7B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E0DE4D8D-3F5F-043A-1DCC-EE372042240F}"/>
              </a:ext>
            </a:extLst>
          </p:cNvPr>
          <p:cNvSpPr txBox="1">
            <a:spLocks/>
          </p:cNvSpPr>
          <p:nvPr userDrawn="1"/>
        </p:nvSpPr>
        <p:spPr>
          <a:xfrm>
            <a:off x="11476180" y="530478"/>
            <a:ext cx="236726" cy="184666"/>
          </a:xfrm>
          <a:prstGeom prst="rect">
            <a:avLst/>
          </a:prstGeom>
          <a:solidFill>
            <a:srgbClr val="8D64AA"/>
          </a:solidFill>
        </p:spPr>
        <p:txBody>
          <a:bodyPr vert="horz" wrap="squar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783005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Center">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8D64AA"/>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19" name="Rectangle 18">
            <a:extLst>
              <a:ext uri="{FF2B5EF4-FFF2-40B4-BE49-F238E27FC236}">
                <a16:creationId xmlns:a16="http://schemas.microsoft.com/office/drawing/2014/main" id="{FB92254C-1335-0D9A-4507-913E2D69D764}"/>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a:extLst>
              <a:ext uri="{FF2B5EF4-FFF2-40B4-BE49-F238E27FC236}">
                <a16:creationId xmlns:a16="http://schemas.microsoft.com/office/drawing/2014/main" id="{9D601B05-3691-D9C1-A674-F111A98189BE}"/>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21" name="Straight Connector 20">
            <a:extLst>
              <a:ext uri="{FF2B5EF4-FFF2-40B4-BE49-F238E27FC236}">
                <a16:creationId xmlns:a16="http://schemas.microsoft.com/office/drawing/2014/main" id="{0423A282-C7E9-6335-328A-B72886E1E88B}"/>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2" name="Slide Number Placeholder 6">
            <a:extLst>
              <a:ext uri="{FF2B5EF4-FFF2-40B4-BE49-F238E27FC236}">
                <a16:creationId xmlns:a16="http://schemas.microsoft.com/office/drawing/2014/main" id="{A6ADF835-E91F-2E51-24C5-0162E279FFBD}"/>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6773416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1131685"/>
            <a:ext cx="11247160"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5" name="Rectangle 24">
            <a:extLst>
              <a:ext uri="{FF2B5EF4-FFF2-40B4-BE49-F238E27FC236}">
                <a16:creationId xmlns:a16="http://schemas.microsoft.com/office/drawing/2014/main" id="{CE586808-841C-A735-C63B-88778C742515}"/>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 name="Picture 25">
            <a:extLst>
              <a:ext uri="{FF2B5EF4-FFF2-40B4-BE49-F238E27FC236}">
                <a16:creationId xmlns:a16="http://schemas.microsoft.com/office/drawing/2014/main" id="{82036E8E-10E0-C269-F12F-88EDF7387E3C}"/>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27" name="Straight Connector 26">
            <a:extLst>
              <a:ext uri="{FF2B5EF4-FFF2-40B4-BE49-F238E27FC236}">
                <a16:creationId xmlns:a16="http://schemas.microsoft.com/office/drawing/2014/main" id="{5C0A2CD6-3C82-C7AE-5CB1-DC641056262F}"/>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8" name="Slide Number Placeholder 6">
            <a:extLst>
              <a:ext uri="{FF2B5EF4-FFF2-40B4-BE49-F238E27FC236}">
                <a16:creationId xmlns:a16="http://schemas.microsoft.com/office/drawing/2014/main" id="{D989E03A-F9B8-E34B-B6C1-184FA34E580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302257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ing With Larg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2242735"/>
            <a:ext cx="11247160" cy="4134126"/>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Rectangle 3">
            <a:extLst>
              <a:ext uri="{FF2B5EF4-FFF2-40B4-BE49-F238E27FC236}">
                <a16:creationId xmlns:a16="http://schemas.microsoft.com/office/drawing/2014/main" id="{5EC900FE-A3F4-4609-595B-123FB4B687BF}"/>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DC5D2B07-5862-93FC-0DEC-ED5F0A25A4BD}"/>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6" name="Straight Connector 5">
            <a:extLst>
              <a:ext uri="{FF2B5EF4-FFF2-40B4-BE49-F238E27FC236}">
                <a16:creationId xmlns:a16="http://schemas.microsoft.com/office/drawing/2014/main" id="{77F7A553-B49A-5EEC-405D-6B282239A4D1}"/>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0" name="Slide Number Placeholder 6">
            <a:extLst>
              <a:ext uri="{FF2B5EF4-FFF2-40B4-BE49-F238E27FC236}">
                <a16:creationId xmlns:a16="http://schemas.microsoft.com/office/drawing/2014/main" id="{C85E931C-C841-E72A-8BE8-8E5C488B30EB}"/>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3135940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ndard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2242735"/>
            <a:ext cx="7379938" cy="412119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CEC2E024-4243-ABBD-3DDB-EC778259E813}"/>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0A5B3602-8FF1-55FD-3DB1-7D3213DD27B3}"/>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7BF8A151-6214-F200-30E4-A194A23CB443}"/>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4E6B2FA0-49B1-D930-0135-248E410E4C7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685472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8206864" y="2242742"/>
            <a:ext cx="3512716" cy="412119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Content Placeholder 2">
            <a:extLst>
              <a:ext uri="{FF2B5EF4-FFF2-40B4-BE49-F238E27FC236}">
                <a16:creationId xmlns:a16="http://schemas.microsoft.com/office/drawing/2014/main" id="{F8778B23-9777-3272-01E6-0E04D8243D7A}"/>
              </a:ext>
            </a:extLst>
          </p:cNvPr>
          <p:cNvSpPr>
            <a:spLocks noGrp="1"/>
          </p:cNvSpPr>
          <p:nvPr>
            <p:ph sz="half" idx="13"/>
          </p:nvPr>
        </p:nvSpPr>
        <p:spPr>
          <a:xfrm>
            <a:off x="4339642"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7" name="Rectangle 16">
            <a:extLst>
              <a:ext uri="{FF2B5EF4-FFF2-40B4-BE49-F238E27FC236}">
                <a16:creationId xmlns:a16="http://schemas.microsoft.com/office/drawing/2014/main" id="{DFF2F9ED-D220-144E-B491-50E2DA0C12EC}"/>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CF60540A-64D5-FBFA-2722-544013CD9C3F}"/>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9" name="Straight Connector 18">
            <a:extLst>
              <a:ext uri="{FF2B5EF4-FFF2-40B4-BE49-F238E27FC236}">
                <a16:creationId xmlns:a16="http://schemas.microsoft.com/office/drawing/2014/main" id="{763FB75E-FC62-F7BB-6FBD-E90645D5BE4E}"/>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0" name="Slide Number Placeholder 6">
            <a:extLst>
              <a:ext uri="{FF2B5EF4-FFF2-40B4-BE49-F238E27FC236}">
                <a16:creationId xmlns:a16="http://schemas.microsoft.com/office/drawing/2014/main" id="{66634132-886D-EB3C-4666-7B7096B4D17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5186973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35882"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5435052"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6273251" y="2242742"/>
            <a:ext cx="5435051"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3" name="Rectangle 12">
            <a:extLst>
              <a:ext uri="{FF2B5EF4-FFF2-40B4-BE49-F238E27FC236}">
                <a16:creationId xmlns:a16="http://schemas.microsoft.com/office/drawing/2014/main" id="{E6086627-C7E0-17BF-F08F-39DB4E99AB0B}"/>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a:extLst>
              <a:ext uri="{FF2B5EF4-FFF2-40B4-BE49-F238E27FC236}">
                <a16:creationId xmlns:a16="http://schemas.microsoft.com/office/drawing/2014/main" id="{6D6DD255-608B-800A-264C-683677B6D4A0}"/>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5" name="Straight Connector 14">
            <a:extLst>
              <a:ext uri="{FF2B5EF4-FFF2-40B4-BE49-F238E27FC236}">
                <a16:creationId xmlns:a16="http://schemas.microsoft.com/office/drawing/2014/main" id="{167EB485-CF30-2779-5BE1-E52E42A5F72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6" name="Slide Number Placeholder 6">
            <a:extLst>
              <a:ext uri="{FF2B5EF4-FFF2-40B4-BE49-F238E27FC236}">
                <a16:creationId xmlns:a16="http://schemas.microsoft.com/office/drawing/2014/main" id="{AA568EF0-3845-3191-69A4-4E5F6B2290C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956335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1131692"/>
            <a:ext cx="3512716" cy="523224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B135E506-82F7-7200-BABD-24C8308C3BE8}"/>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C500D424-DAC1-47B0-F4DB-385FA7265322}"/>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01288AC7-ABE9-DA0A-24BD-91FE6CA9480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DC1D097B-4BEF-B545-2E35-3B816E5A02D0}"/>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6024667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Bann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30DF24-9940-91A3-4020-B2E8D3953F87}"/>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055052C-50E5-6CE3-F59C-4E74EB142488}"/>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7" name="Straight Connector 6">
            <a:extLst>
              <a:ext uri="{FF2B5EF4-FFF2-40B4-BE49-F238E27FC236}">
                <a16:creationId xmlns:a16="http://schemas.microsoft.com/office/drawing/2014/main" id="{AA2AAEFB-174D-BDA8-CD64-0320D77FF622}"/>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8" name="Slide Number Placeholder 6">
            <a:extLst>
              <a:ext uri="{FF2B5EF4-FFF2-40B4-BE49-F238E27FC236}">
                <a16:creationId xmlns:a16="http://schemas.microsoft.com/office/drawing/2014/main" id="{72E11CFC-AFC6-A71F-A14B-5AC0AF6A519C}"/>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8715134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2109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act Slide With Image">
    <p:bg>
      <p:bgPr>
        <a:solidFill>
          <a:srgbClr val="1A1F1F"/>
        </a:solidFill>
        <a:effectLst/>
      </p:bgPr>
    </p:bg>
    <p:spTree>
      <p:nvGrpSpPr>
        <p:cNvPr id="1" name=""/>
        <p:cNvGrpSpPr/>
        <p:nvPr/>
      </p:nvGrpSpPr>
      <p:grpSpPr>
        <a:xfrm>
          <a:off x="0" y="0"/>
          <a:ext cx="0" cy="0"/>
          <a:chOff x="0" y="0"/>
          <a:chExt cx="0" cy="0"/>
        </a:xfrm>
      </p:grpSpPr>
      <p:sp>
        <p:nvSpPr>
          <p:cNvPr id="29" name="Picture Placeholder 2">
            <a:extLst>
              <a:ext uri="{FF2B5EF4-FFF2-40B4-BE49-F238E27FC236}">
                <a16:creationId xmlns:a16="http://schemas.microsoft.com/office/drawing/2014/main" id="{671DD199-3F0C-8BB5-F85E-FF01934CE6E1}"/>
              </a:ext>
            </a:extLst>
          </p:cNvPr>
          <p:cNvSpPr>
            <a:spLocks noGrp="1"/>
          </p:cNvSpPr>
          <p:nvPr>
            <p:ph type="pic" idx="14"/>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30" name="TextBox 29">
            <a:extLst>
              <a:ext uri="{FF2B5EF4-FFF2-40B4-BE49-F238E27FC236}">
                <a16:creationId xmlns:a16="http://schemas.microsoft.com/office/drawing/2014/main" id="{1AD61793-03D5-2FD5-9E90-BEC875C0743A}"/>
              </a:ext>
            </a:extLst>
          </p:cNvPr>
          <p:cNvSpPr txBox="1"/>
          <p:nvPr userDrawn="1"/>
        </p:nvSpPr>
        <p:spPr>
          <a:xfrm>
            <a:off x="472420" y="2592186"/>
            <a:ext cx="3867222" cy="3557128"/>
          </a:xfrm>
          <a:prstGeom prst="rect">
            <a:avLst/>
          </a:prstGeom>
          <a:noFill/>
        </p:spPr>
        <p:txBody>
          <a:bodyPr wrap="square" lIns="0" rtlCol="0">
            <a:spAutoFit/>
          </a:bodyPr>
          <a:lstStyle/>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Phone: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(416) 964-8833</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Toll-free: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1-800-387-5580</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Email: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2">
                  <a:extLst>
                    <a:ext uri="{A12FA001-AC4F-418D-AE19-62706E023703}">
                      <ahyp:hlinkClr xmlns:ahyp="http://schemas.microsoft.com/office/drawing/2018/hyperlinkcolor" val="tx"/>
                    </a:ext>
                  </a:extLst>
                </a:hlinkClick>
              </a:rPr>
              <a:t>onamail@ona.org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Website: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3">
                  <a:extLst>
                    <a:ext uri="{A12FA001-AC4F-418D-AE19-62706E023703}">
                      <ahyp:hlinkClr xmlns:ahyp="http://schemas.microsoft.com/office/drawing/2018/hyperlinkcolor" val="tx"/>
                    </a:ext>
                  </a:extLst>
                </a:hlinkClick>
              </a:rPr>
              <a:t>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twitter.com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5">
                  <a:extLst>
                    <a:ext uri="{A12FA001-AC4F-418D-AE19-62706E023703}">
                      <ahyp:hlinkClr xmlns:ahyp="http://schemas.microsoft.com/office/drawing/2018/hyperlinkcolor" val="tx"/>
                    </a:ext>
                  </a:extLst>
                </a:hlinkClick>
              </a:rPr>
              <a:t>facebook.com/OntarioNurses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6">
                  <a:extLst>
                    <a:ext uri="{A12FA001-AC4F-418D-AE19-62706E023703}">
                      <ahyp:hlinkClr xmlns:ahyp="http://schemas.microsoft.com/office/drawing/2018/hyperlinkcolor" val="tx"/>
                    </a:ext>
                  </a:extLst>
                </a:hlinkClick>
              </a:rPr>
              <a:t>youtube.com/user/OntarioNurses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instagram.com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635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p:txBody>
      </p:sp>
      <p:sp>
        <p:nvSpPr>
          <p:cNvPr id="31" name="Title 1">
            <a:extLst>
              <a:ext uri="{FF2B5EF4-FFF2-40B4-BE49-F238E27FC236}">
                <a16:creationId xmlns:a16="http://schemas.microsoft.com/office/drawing/2014/main" id="{4960BD2B-8227-2893-F703-AD30AD5BFCD5}"/>
              </a:ext>
            </a:extLst>
          </p:cNvPr>
          <p:cNvSpPr txBox="1">
            <a:spLocks/>
          </p:cNvSpPr>
          <p:nvPr userDrawn="1"/>
        </p:nvSpPr>
        <p:spPr>
          <a:xfrm>
            <a:off x="484523" y="1131685"/>
            <a:ext cx="3855119" cy="1325563"/>
          </a:xfrm>
          <a:prstGeom prst="rect">
            <a:avLst/>
          </a:prstGeom>
        </p:spPr>
        <p:txBody>
          <a:bodyPr vert="horz" lIns="0" tIns="45720" rIns="90000" bIns="45720" rtlCol="0" anchor="ctr">
            <a:normAutofit/>
          </a:bodyPr>
          <a:lstStyle>
            <a:lvl1pPr algn="l" defTabSz="914400" rtl="0" eaLnBrk="1" latinLnBrk="0" hangingPunct="1">
              <a:lnSpc>
                <a:spcPct val="90000"/>
              </a:lnSpc>
              <a:spcBef>
                <a:spcPct val="0"/>
              </a:spcBef>
              <a:buNone/>
              <a:defRPr sz="4400" b="1" i="0" kern="1200" spc="-150">
                <a:solidFill>
                  <a:schemeClr val="bg1"/>
                </a:solidFill>
                <a:latin typeface="Tenorite" pitchFamily="2" charset="0"/>
                <a:ea typeface="Source Sans Pro Black" panose="020B0503030403020204" pitchFamily="34" charset="0"/>
                <a:cs typeface="Tenorite" pitchFamily="2" charset="0"/>
              </a:defRPr>
            </a:lvl1pPr>
          </a:lstStyle>
          <a:p>
            <a:r>
              <a:rPr lang="en-US" dirty="0">
                <a:solidFill>
                  <a:srgbClr val="8D64AA"/>
                </a:solidFill>
              </a:rPr>
              <a:t>Contact us</a:t>
            </a:r>
            <a:endParaRPr lang="en-CA" dirty="0">
              <a:solidFill>
                <a:srgbClr val="8D64AA"/>
              </a:solidFill>
            </a:endParaRPr>
          </a:p>
        </p:txBody>
      </p:sp>
      <p:sp>
        <p:nvSpPr>
          <p:cNvPr id="32" name="Rectangle 31">
            <a:extLst>
              <a:ext uri="{FF2B5EF4-FFF2-40B4-BE49-F238E27FC236}">
                <a16:creationId xmlns:a16="http://schemas.microsoft.com/office/drawing/2014/main" id="{22F5E421-B353-CB87-DEF9-E08A97B26B2D}"/>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3" name="Picture 32">
            <a:extLst>
              <a:ext uri="{FF2B5EF4-FFF2-40B4-BE49-F238E27FC236}">
                <a16:creationId xmlns:a16="http://schemas.microsoft.com/office/drawing/2014/main" id="{F5AF0F20-99C9-6FD8-0A41-D5D9155C8F8F}"/>
              </a:ext>
            </a:extLst>
          </p:cNvPr>
          <p:cNvPicPr>
            <a:picLocks noChangeAspect="1"/>
          </p:cNvPicPr>
          <p:nvPr userDrawn="1"/>
        </p:nvPicPr>
        <p:blipFill>
          <a:blip r:embed="rId8">
            <a:lum bright="100000"/>
          </a:blip>
          <a:stretch>
            <a:fillRect/>
          </a:stretch>
        </p:blipFill>
        <p:spPr>
          <a:xfrm>
            <a:off x="472420" y="481139"/>
            <a:ext cx="301103" cy="301103"/>
          </a:xfrm>
          <a:prstGeom prst="rect">
            <a:avLst/>
          </a:prstGeom>
        </p:spPr>
      </p:pic>
      <p:cxnSp>
        <p:nvCxnSpPr>
          <p:cNvPr id="34" name="Straight Connector 33">
            <a:extLst>
              <a:ext uri="{FF2B5EF4-FFF2-40B4-BE49-F238E27FC236}">
                <a16:creationId xmlns:a16="http://schemas.microsoft.com/office/drawing/2014/main" id="{1384D8A6-450C-46B7-1B46-E9636B8A1CE9}"/>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35" name="Slide Number Placeholder 6">
            <a:extLst>
              <a:ext uri="{FF2B5EF4-FFF2-40B4-BE49-F238E27FC236}">
                <a16:creationId xmlns:a16="http://schemas.microsoft.com/office/drawing/2014/main" id="{FCA44B76-986A-FF47-C835-71811452092D}"/>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pic>
        <p:nvPicPr>
          <p:cNvPr id="36" name="Picture 35">
            <a:extLst>
              <a:ext uri="{FF2B5EF4-FFF2-40B4-BE49-F238E27FC236}">
                <a16:creationId xmlns:a16="http://schemas.microsoft.com/office/drawing/2014/main" id="{4298FAE9-23D0-6507-4C62-8AAE8B108C6B}"/>
              </a:ext>
            </a:extLst>
          </p:cNvPr>
          <p:cNvPicPr>
            <a:picLocks noChangeAspect="1"/>
          </p:cNvPicPr>
          <p:nvPr userDrawn="1"/>
        </p:nvPicPr>
        <p:blipFill>
          <a:blip r:embed="rId9"/>
          <a:stretch>
            <a:fillRect/>
          </a:stretch>
        </p:blipFill>
        <p:spPr>
          <a:xfrm>
            <a:off x="472420" y="4268563"/>
            <a:ext cx="252539" cy="252539"/>
          </a:xfrm>
          <a:prstGeom prst="rect">
            <a:avLst/>
          </a:prstGeom>
        </p:spPr>
      </p:pic>
      <p:pic>
        <p:nvPicPr>
          <p:cNvPr id="37" name="Picture 36">
            <a:extLst>
              <a:ext uri="{FF2B5EF4-FFF2-40B4-BE49-F238E27FC236}">
                <a16:creationId xmlns:a16="http://schemas.microsoft.com/office/drawing/2014/main" id="{85E3A99B-13F9-D71C-2C8B-F95A7A24A1F6}"/>
              </a:ext>
            </a:extLst>
          </p:cNvPr>
          <p:cNvPicPr>
            <a:picLocks noChangeAspect="1"/>
          </p:cNvPicPr>
          <p:nvPr userDrawn="1"/>
        </p:nvPicPr>
        <p:blipFill>
          <a:blip r:embed="rId10"/>
          <a:stretch>
            <a:fillRect/>
          </a:stretch>
        </p:blipFill>
        <p:spPr>
          <a:xfrm>
            <a:off x="472420" y="4672663"/>
            <a:ext cx="252539" cy="252539"/>
          </a:xfrm>
          <a:prstGeom prst="rect">
            <a:avLst/>
          </a:prstGeom>
        </p:spPr>
      </p:pic>
      <p:pic>
        <p:nvPicPr>
          <p:cNvPr id="38" name="Picture 37">
            <a:extLst>
              <a:ext uri="{FF2B5EF4-FFF2-40B4-BE49-F238E27FC236}">
                <a16:creationId xmlns:a16="http://schemas.microsoft.com/office/drawing/2014/main" id="{9A49CB95-EFC2-A7EE-5B65-7F8532C9D23F}"/>
              </a:ext>
            </a:extLst>
          </p:cNvPr>
          <p:cNvPicPr>
            <a:picLocks noChangeAspect="1"/>
          </p:cNvPicPr>
          <p:nvPr userDrawn="1"/>
        </p:nvPicPr>
        <p:blipFill>
          <a:blip r:embed="rId11"/>
          <a:stretch>
            <a:fillRect/>
          </a:stretch>
        </p:blipFill>
        <p:spPr>
          <a:xfrm>
            <a:off x="472420" y="5076763"/>
            <a:ext cx="252539" cy="252539"/>
          </a:xfrm>
          <a:prstGeom prst="rect">
            <a:avLst/>
          </a:prstGeom>
        </p:spPr>
      </p:pic>
      <p:pic>
        <p:nvPicPr>
          <p:cNvPr id="39" name="Picture 38">
            <a:extLst>
              <a:ext uri="{FF2B5EF4-FFF2-40B4-BE49-F238E27FC236}">
                <a16:creationId xmlns:a16="http://schemas.microsoft.com/office/drawing/2014/main" id="{2107A4D3-43A4-464E-369E-5635B66B1670}"/>
              </a:ext>
            </a:extLst>
          </p:cNvPr>
          <p:cNvPicPr>
            <a:picLocks noChangeAspect="1"/>
          </p:cNvPicPr>
          <p:nvPr userDrawn="1"/>
        </p:nvPicPr>
        <p:blipFill>
          <a:blip r:embed="rId12"/>
          <a:stretch>
            <a:fillRect/>
          </a:stretch>
        </p:blipFill>
        <p:spPr>
          <a:xfrm>
            <a:off x="472420" y="5480864"/>
            <a:ext cx="252539" cy="252539"/>
          </a:xfrm>
          <a:prstGeom prst="rect">
            <a:avLst/>
          </a:prstGeom>
        </p:spPr>
      </p:pic>
    </p:spTree>
    <p:extLst>
      <p:ext uri="{BB962C8B-B14F-4D97-AF65-F5344CB8AC3E}">
        <p14:creationId xmlns:p14="http://schemas.microsoft.com/office/powerpoint/2010/main" val="18351262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Left - Black - Pattern">
    <p:bg>
      <p:bgPr>
        <a:solidFill>
          <a:srgbClr val="4DBEEE"/>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stretch>
            <a:fillRect/>
          </a:stretch>
        </p:blipFill>
        <p:spPr>
          <a:xfrm>
            <a:off x="9006840" y="480449"/>
            <a:ext cx="2715768" cy="678942"/>
          </a:xfrm>
          <a:prstGeom prst="rect">
            <a:avLst/>
          </a:prstGeom>
        </p:spPr>
      </p:pic>
      <p:sp>
        <p:nvSpPr>
          <p:cNvPr id="20" name="Title 1">
            <a:extLst>
              <a:ext uri="{FF2B5EF4-FFF2-40B4-BE49-F238E27FC236}">
                <a16:creationId xmlns:a16="http://schemas.microsoft.com/office/drawing/2014/main" id="{ED60915F-8037-7134-85C7-F2FC584A28A6}"/>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21" name="Subtitle 2">
            <a:extLst>
              <a:ext uri="{FF2B5EF4-FFF2-40B4-BE49-F238E27FC236}">
                <a16:creationId xmlns:a16="http://schemas.microsoft.com/office/drawing/2014/main" id="{ACB68657-1ECF-2609-0321-A3CBA2F11BEC}"/>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2" name="Footer Placeholder 4">
            <a:extLst>
              <a:ext uri="{FF2B5EF4-FFF2-40B4-BE49-F238E27FC236}">
                <a16:creationId xmlns:a16="http://schemas.microsoft.com/office/drawing/2014/main" id="{51DE8056-4BF0-A5E7-57D3-ECC8CAC88FA2}"/>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4DBEEE"/>
                </a:solidFill>
              </a:defRPr>
            </a:lvl1pPr>
          </a:lstStyle>
          <a:p>
            <a:r>
              <a:rPr lang="en-CA" dirty="0"/>
              <a:t>[DATE]</a:t>
            </a:r>
          </a:p>
        </p:txBody>
      </p:sp>
    </p:spTree>
    <p:extLst>
      <p:ext uri="{BB962C8B-B14F-4D97-AF65-F5344CB8AC3E}">
        <p14:creationId xmlns:p14="http://schemas.microsoft.com/office/powerpoint/2010/main" val="8469548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Left - Black">
    <p:bg>
      <p:bgPr>
        <a:solidFill>
          <a:srgbClr val="1A1F1F"/>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stretch>
            <a:fillRect/>
          </a:stretch>
        </p:blipFill>
        <p:spPr>
          <a:xfrm>
            <a:off x="9006840" y="480449"/>
            <a:ext cx="2715768" cy="678942"/>
          </a:xfrm>
          <a:prstGeom prst="rect">
            <a:avLst/>
          </a:prstGeom>
        </p:spPr>
      </p:pic>
      <p:sp>
        <p:nvSpPr>
          <p:cNvPr id="2" name="Rectangle 1">
            <a:extLst>
              <a:ext uri="{FF2B5EF4-FFF2-40B4-BE49-F238E27FC236}">
                <a16:creationId xmlns:a16="http://schemas.microsoft.com/office/drawing/2014/main" id="{ADB2A77C-592D-3E3B-3B97-727F8140ACF8}"/>
              </a:ext>
            </a:extLst>
          </p:cNvPr>
          <p:cNvSpPr/>
          <p:nvPr userDrawn="1"/>
        </p:nvSpPr>
        <p:spPr>
          <a:xfrm>
            <a:off x="1" y="0"/>
            <a:ext cx="116540" cy="6858000"/>
          </a:xfrm>
          <a:prstGeom prst="rect">
            <a:avLst/>
          </a:prstGeom>
          <a:solidFill>
            <a:srgbClr val="4DB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
            <a:extLst>
              <a:ext uri="{FF2B5EF4-FFF2-40B4-BE49-F238E27FC236}">
                <a16:creationId xmlns:a16="http://schemas.microsoft.com/office/drawing/2014/main" id="{2CC9B72B-885D-BA22-3F83-173D7E8920BC}"/>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4" name="Subtitle 2">
            <a:extLst>
              <a:ext uri="{FF2B5EF4-FFF2-40B4-BE49-F238E27FC236}">
                <a16:creationId xmlns:a16="http://schemas.microsoft.com/office/drawing/2014/main" id="{2963D11A-7BDB-75AA-0187-FEE9F20650C5}"/>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5" name="Footer Placeholder 4">
            <a:extLst>
              <a:ext uri="{FF2B5EF4-FFF2-40B4-BE49-F238E27FC236}">
                <a16:creationId xmlns:a16="http://schemas.microsoft.com/office/drawing/2014/main" id="{047FFDA9-1392-71EC-FA47-F7215F57B94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4DBEEE"/>
                </a:solidFill>
              </a:defRPr>
            </a:lvl1pPr>
          </a:lstStyle>
          <a:p>
            <a:r>
              <a:rPr lang="en-CA" dirty="0"/>
              <a:t>[DATE]</a:t>
            </a:r>
          </a:p>
        </p:txBody>
      </p:sp>
    </p:spTree>
    <p:extLst>
      <p:ext uri="{BB962C8B-B14F-4D97-AF65-F5344CB8AC3E}">
        <p14:creationId xmlns:p14="http://schemas.microsoft.com/office/powerpoint/2010/main" val="11679988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 Left - White - Pattern">
    <p:bg>
      <p:bgPr>
        <a:solidFill>
          <a:srgbClr val="4DBEEE"/>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lum bright="-100000"/>
          </a:blip>
          <a:stretch>
            <a:fillRect/>
          </a:stretch>
        </p:blipFill>
        <p:spPr>
          <a:xfrm>
            <a:off x="9006840" y="480449"/>
            <a:ext cx="2715768" cy="678942"/>
          </a:xfrm>
          <a:prstGeom prst="rect">
            <a:avLst/>
          </a:prstGeom>
        </p:spPr>
      </p:pic>
      <p:sp>
        <p:nvSpPr>
          <p:cNvPr id="4" name="Title 1">
            <a:extLst>
              <a:ext uri="{FF2B5EF4-FFF2-40B4-BE49-F238E27FC236}">
                <a16:creationId xmlns:a16="http://schemas.microsoft.com/office/drawing/2014/main" id="{EF848425-077C-C635-9C07-7573E6965BB1}"/>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5" name="Subtitle 2">
            <a:extLst>
              <a:ext uri="{FF2B5EF4-FFF2-40B4-BE49-F238E27FC236}">
                <a16:creationId xmlns:a16="http://schemas.microsoft.com/office/drawing/2014/main" id="{F6E06EF1-7D49-9926-F69C-4C7EDC8DBC09}"/>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8" name="Footer Placeholder 4">
            <a:extLst>
              <a:ext uri="{FF2B5EF4-FFF2-40B4-BE49-F238E27FC236}">
                <a16:creationId xmlns:a16="http://schemas.microsoft.com/office/drawing/2014/main" id="{5936F13E-19B4-9B1C-F700-8DAA7894D9AA}"/>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4DBEEE"/>
                </a:solidFill>
              </a:defRPr>
            </a:lvl1pPr>
          </a:lstStyle>
          <a:p>
            <a:r>
              <a:rPr lang="en-CA" dirty="0"/>
              <a:t>[DATE]</a:t>
            </a:r>
          </a:p>
        </p:txBody>
      </p:sp>
    </p:spTree>
    <p:extLst>
      <p:ext uri="{BB962C8B-B14F-4D97-AF65-F5344CB8AC3E}">
        <p14:creationId xmlns:p14="http://schemas.microsoft.com/office/powerpoint/2010/main" val="26480468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 Left - White">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lum bright="-100000"/>
          </a:blip>
          <a:stretch>
            <a:fillRect/>
          </a:stretch>
        </p:blipFill>
        <p:spPr>
          <a:xfrm>
            <a:off x="9006840" y="480449"/>
            <a:ext cx="2715768" cy="678942"/>
          </a:xfrm>
          <a:prstGeom prst="rect">
            <a:avLst/>
          </a:prstGeom>
        </p:spPr>
      </p:pic>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3" name="Footer Placeholder 4">
            <a:extLst>
              <a:ext uri="{FF2B5EF4-FFF2-40B4-BE49-F238E27FC236}">
                <a16:creationId xmlns:a16="http://schemas.microsoft.com/office/drawing/2014/main" id="{1278453F-B72E-29BA-E1AF-934CAEEB6F7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4DBEEE"/>
                </a:solidFill>
              </a:defRPr>
            </a:lvl1pPr>
          </a:lstStyle>
          <a:p>
            <a:r>
              <a:rPr lang="en-CA" dirty="0"/>
              <a:t>[DATE]</a:t>
            </a:r>
          </a:p>
        </p:txBody>
      </p:sp>
      <p:sp>
        <p:nvSpPr>
          <p:cNvPr id="4" name="Rectangle 3">
            <a:extLst>
              <a:ext uri="{FF2B5EF4-FFF2-40B4-BE49-F238E27FC236}">
                <a16:creationId xmlns:a16="http://schemas.microsoft.com/office/drawing/2014/main" id="{F3C7DA2A-1A59-C249-79F1-65F2AD37F7DE}"/>
              </a:ext>
            </a:extLst>
          </p:cNvPr>
          <p:cNvSpPr/>
          <p:nvPr userDrawn="1"/>
        </p:nvSpPr>
        <p:spPr>
          <a:xfrm>
            <a:off x="1" y="0"/>
            <a:ext cx="116540" cy="6858000"/>
          </a:xfrm>
          <a:prstGeom prst="rect">
            <a:avLst/>
          </a:prstGeom>
          <a:solidFill>
            <a:srgbClr val="4DB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591633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 Center - Black">
    <p:bg>
      <p:bgPr>
        <a:solidFill>
          <a:srgbClr val="4DBEEE"/>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4DBEEE"/>
                </a:solidFill>
              </a:defRPr>
            </a:lvl1pPr>
          </a:lstStyle>
          <a:p>
            <a:r>
              <a:rPr lang="en-CA" dirty="0"/>
              <a:t>[DATE]</a:t>
            </a:r>
          </a:p>
        </p:txBody>
      </p:sp>
    </p:spTree>
    <p:extLst>
      <p:ext uri="{BB962C8B-B14F-4D97-AF65-F5344CB8AC3E}">
        <p14:creationId xmlns:p14="http://schemas.microsoft.com/office/powerpoint/2010/main" val="16694200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 Center - White">
    <p:bg>
      <p:bgPr>
        <a:solidFill>
          <a:srgbClr val="4DBEEE"/>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rgbClr val="1A1F1F"/>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lum bright="-100000"/>
          </a:blip>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4DBEEE"/>
                </a:solidFill>
              </a:defRPr>
            </a:lvl1pPr>
          </a:lstStyle>
          <a:p>
            <a:r>
              <a:rPr lang="en-CA" dirty="0"/>
              <a:t>[DATE]</a:t>
            </a:r>
          </a:p>
        </p:txBody>
      </p:sp>
    </p:spTree>
    <p:extLst>
      <p:ext uri="{BB962C8B-B14F-4D97-AF65-F5344CB8AC3E}">
        <p14:creationId xmlns:p14="http://schemas.microsoft.com/office/powerpoint/2010/main" val="3701574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 Left - Black">
    <p:bg>
      <p:bgPr>
        <a:solidFill>
          <a:srgbClr val="1A1F1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rgbClr val="4DBEE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cxnSp>
        <p:nvCxnSpPr>
          <p:cNvPr id="8" name="Straight Connector 7">
            <a:extLst>
              <a:ext uri="{FF2B5EF4-FFF2-40B4-BE49-F238E27FC236}">
                <a16:creationId xmlns:a16="http://schemas.microsoft.com/office/drawing/2014/main" id="{7CD7B384-C046-204D-6EB8-150EAA4F48C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FA12A408-E051-5920-3D29-F9A868F48DD0}"/>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298768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 Left - Colour">
    <p:bg>
      <p:bgPr>
        <a:solidFill>
          <a:srgbClr val="4DBEE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D78EB-1D0F-FEBD-A66A-9AB09480D979}"/>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4" name="Picture 3">
            <a:extLst>
              <a:ext uri="{FF2B5EF4-FFF2-40B4-BE49-F238E27FC236}">
                <a16:creationId xmlns:a16="http://schemas.microsoft.com/office/drawing/2014/main" id="{57C07A7C-A7D5-75EB-7FB2-6E37882EF26B}"/>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0" name="Straight Connector 9">
            <a:extLst>
              <a:ext uri="{FF2B5EF4-FFF2-40B4-BE49-F238E27FC236}">
                <a16:creationId xmlns:a16="http://schemas.microsoft.com/office/drawing/2014/main" id="{6FCA930C-E003-FFC6-D022-C473EC1BDEE9}"/>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1" name="Slide Number Placeholder 6">
            <a:extLst>
              <a:ext uri="{FF2B5EF4-FFF2-40B4-BE49-F238E27FC236}">
                <a16:creationId xmlns:a16="http://schemas.microsoft.com/office/drawing/2014/main" id="{C823178D-1979-4C96-176A-27E443CCDA2C}"/>
              </a:ext>
            </a:extLst>
          </p:cNvPr>
          <p:cNvSpPr txBox="1">
            <a:spLocks/>
          </p:cNvSpPr>
          <p:nvPr userDrawn="1"/>
        </p:nvSpPr>
        <p:spPr>
          <a:xfrm>
            <a:off x="11476180" y="540234"/>
            <a:ext cx="236726" cy="184666"/>
          </a:xfrm>
          <a:prstGeom prst="rect">
            <a:avLst/>
          </a:prstGeom>
          <a:solidFill>
            <a:srgbClr val="4DBEEE"/>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578267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ck 3-Block Stats">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hasCustomPrompt="1"/>
          </p:nvPr>
        </p:nvSpPr>
        <p:spPr>
          <a:xfrm>
            <a:off x="470396" y="2242743"/>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4DBEEE"/>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19" name="Content Placeholder 2">
            <a:extLst>
              <a:ext uri="{FF2B5EF4-FFF2-40B4-BE49-F238E27FC236}">
                <a16:creationId xmlns:a16="http://schemas.microsoft.com/office/drawing/2014/main" id="{4046A6E8-3CBD-4A3A-B0AE-89B9EA20BFAB}"/>
              </a:ext>
            </a:extLst>
          </p:cNvPr>
          <p:cNvSpPr>
            <a:spLocks noGrp="1"/>
          </p:cNvSpPr>
          <p:nvPr>
            <p:ph sz="half" idx="17" hasCustomPrompt="1"/>
          </p:nvPr>
        </p:nvSpPr>
        <p:spPr>
          <a:xfrm>
            <a:off x="4337615"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4DBEEE"/>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0" name="Content Placeholder 2">
            <a:extLst>
              <a:ext uri="{FF2B5EF4-FFF2-40B4-BE49-F238E27FC236}">
                <a16:creationId xmlns:a16="http://schemas.microsoft.com/office/drawing/2014/main" id="{2339C915-9D87-899B-DE36-2483F6CEEA21}"/>
              </a:ext>
            </a:extLst>
          </p:cNvPr>
          <p:cNvSpPr>
            <a:spLocks noGrp="1"/>
          </p:cNvSpPr>
          <p:nvPr>
            <p:ph sz="half" idx="18" hasCustomPrompt="1"/>
          </p:nvPr>
        </p:nvSpPr>
        <p:spPr>
          <a:xfrm>
            <a:off x="8206864"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4DBEEE"/>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1" name="Content Placeholder 2">
            <a:extLst>
              <a:ext uri="{FF2B5EF4-FFF2-40B4-BE49-F238E27FC236}">
                <a16:creationId xmlns:a16="http://schemas.microsoft.com/office/drawing/2014/main" id="{26C27CEF-AB7C-6424-7515-28AFA2AD94FF}"/>
              </a:ext>
            </a:extLst>
          </p:cNvPr>
          <p:cNvSpPr>
            <a:spLocks noGrp="1"/>
          </p:cNvSpPr>
          <p:nvPr>
            <p:ph sz="half" idx="19" hasCustomPrompt="1"/>
          </p:nvPr>
        </p:nvSpPr>
        <p:spPr>
          <a:xfrm>
            <a:off x="470396" y="4271049"/>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4DBEEE"/>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2" name="Content Placeholder 2">
            <a:extLst>
              <a:ext uri="{FF2B5EF4-FFF2-40B4-BE49-F238E27FC236}">
                <a16:creationId xmlns:a16="http://schemas.microsoft.com/office/drawing/2014/main" id="{E4947822-F706-77EE-9451-A6652D3A0A6A}"/>
              </a:ext>
            </a:extLst>
          </p:cNvPr>
          <p:cNvSpPr>
            <a:spLocks noGrp="1"/>
          </p:cNvSpPr>
          <p:nvPr>
            <p:ph sz="half" idx="20" hasCustomPrompt="1"/>
          </p:nvPr>
        </p:nvSpPr>
        <p:spPr>
          <a:xfrm>
            <a:off x="4337615"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4DBEEE"/>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3" name="Content Placeholder 2">
            <a:extLst>
              <a:ext uri="{FF2B5EF4-FFF2-40B4-BE49-F238E27FC236}">
                <a16:creationId xmlns:a16="http://schemas.microsoft.com/office/drawing/2014/main" id="{4B531790-0D3F-0EAF-9C88-B762C792B844}"/>
              </a:ext>
            </a:extLst>
          </p:cNvPr>
          <p:cNvSpPr>
            <a:spLocks noGrp="1"/>
          </p:cNvSpPr>
          <p:nvPr>
            <p:ph sz="half" idx="21" hasCustomPrompt="1"/>
          </p:nvPr>
        </p:nvSpPr>
        <p:spPr>
          <a:xfrm>
            <a:off x="8206864"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4DBEEE"/>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cxnSp>
        <p:nvCxnSpPr>
          <p:cNvPr id="28" name="Straight Connector 27">
            <a:extLst>
              <a:ext uri="{FF2B5EF4-FFF2-40B4-BE49-F238E27FC236}">
                <a16:creationId xmlns:a16="http://schemas.microsoft.com/office/drawing/2014/main" id="{4F1396B6-9954-8CC9-8487-1F22237BF14F}"/>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9" name="Slide Number Placeholder 6">
            <a:extLst>
              <a:ext uri="{FF2B5EF4-FFF2-40B4-BE49-F238E27FC236}">
                <a16:creationId xmlns:a16="http://schemas.microsoft.com/office/drawing/2014/main" id="{8089D234-4D46-10DC-2161-EE7AD8E5CE19}"/>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9843823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Black 3-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0396" y="2242743"/>
            <a:ext cx="3514066" cy="4134118"/>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B90375C2-B416-E34A-FF74-F7AC3929E4D8}"/>
              </a:ext>
            </a:extLst>
          </p:cNvPr>
          <p:cNvSpPr>
            <a:spLocks noGrp="1"/>
          </p:cNvSpPr>
          <p:nvPr>
            <p:ph sz="half" idx="15"/>
          </p:nvPr>
        </p:nvSpPr>
        <p:spPr>
          <a:xfrm>
            <a:off x="4338967" y="2242743"/>
            <a:ext cx="3514066" cy="4134118"/>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id="{EC215714-71E0-BB98-0ECD-D6CD453217B9}"/>
              </a:ext>
            </a:extLst>
          </p:cNvPr>
          <p:cNvSpPr>
            <a:spLocks noGrp="1"/>
          </p:cNvSpPr>
          <p:nvPr>
            <p:ph sz="half" idx="16"/>
          </p:nvPr>
        </p:nvSpPr>
        <p:spPr>
          <a:xfrm>
            <a:off x="8205514" y="2242743"/>
            <a:ext cx="3514066" cy="4134118"/>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6" name="Straight Connector 5">
            <a:extLst>
              <a:ext uri="{FF2B5EF4-FFF2-40B4-BE49-F238E27FC236}">
                <a16:creationId xmlns:a16="http://schemas.microsoft.com/office/drawing/2014/main" id="{DBF0EF6C-6741-4B4B-4431-7745D744A40C}"/>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7" name="Slide Number Placeholder 6">
            <a:extLst>
              <a:ext uri="{FF2B5EF4-FFF2-40B4-BE49-F238E27FC236}">
                <a16:creationId xmlns:a16="http://schemas.microsoft.com/office/drawing/2014/main" id="{17F49B71-DC25-C745-9248-104DAACBBA1B}"/>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5737366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ck 2-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5" cy="4134118"/>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2" y="2242743"/>
            <a:ext cx="5446326" cy="4134118"/>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E8898F02-C42C-4576-6456-B3F7B0911400}"/>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4062D8C0-D051-17FF-9A6B-905819CDDCF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5707103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ck 4-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7" cy="1795103"/>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1" y="2242743"/>
            <a:ext cx="5446327" cy="1795103"/>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2" name="Content Placeholder 2">
            <a:extLst>
              <a:ext uri="{FF2B5EF4-FFF2-40B4-BE49-F238E27FC236}">
                <a16:creationId xmlns:a16="http://schemas.microsoft.com/office/drawing/2014/main" id="{E6E736DD-86B9-E072-F200-725B0E8B2B61}"/>
              </a:ext>
            </a:extLst>
          </p:cNvPr>
          <p:cNvSpPr>
            <a:spLocks noGrp="1"/>
          </p:cNvSpPr>
          <p:nvPr>
            <p:ph sz="half" idx="15"/>
          </p:nvPr>
        </p:nvSpPr>
        <p:spPr>
          <a:xfrm>
            <a:off x="472419" y="4352200"/>
            <a:ext cx="5446327" cy="1795103"/>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DBCB2EB4-079E-CF6E-1072-07D7C980E657}"/>
              </a:ext>
            </a:extLst>
          </p:cNvPr>
          <p:cNvSpPr>
            <a:spLocks noGrp="1"/>
          </p:cNvSpPr>
          <p:nvPr>
            <p:ph sz="half" idx="16"/>
          </p:nvPr>
        </p:nvSpPr>
        <p:spPr>
          <a:xfrm>
            <a:off x="6273251" y="4352200"/>
            <a:ext cx="5446327" cy="1795103"/>
          </a:xfrm>
          <a:ln w="50800">
            <a:solidFill>
              <a:srgbClr val="4DBEEE"/>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4DBEEE"/>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33FE99EE-55E7-0BAE-2F32-0C955D3063E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2386C364-D087-E30B-F907-98719871F69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2315060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Block Center Colour">
    <p:bg>
      <p:bgPr>
        <a:solidFill>
          <a:srgbClr val="4DBEEE"/>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1A1F1F"/>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3" name="Rectangle 2">
            <a:extLst>
              <a:ext uri="{FF2B5EF4-FFF2-40B4-BE49-F238E27FC236}">
                <a16:creationId xmlns:a16="http://schemas.microsoft.com/office/drawing/2014/main" id="{E0736115-9BEF-FDC6-3E44-710BBB54ADED}"/>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807E4B67-C186-5C20-EE1C-74A3617A160C}"/>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11" name="Straight Connector 10">
            <a:extLst>
              <a:ext uri="{FF2B5EF4-FFF2-40B4-BE49-F238E27FC236}">
                <a16:creationId xmlns:a16="http://schemas.microsoft.com/office/drawing/2014/main" id="{1E309F62-55D2-FE34-A5E8-F4E62EE8A7B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E0DE4D8D-3F5F-043A-1DCC-EE372042240F}"/>
              </a:ext>
            </a:extLst>
          </p:cNvPr>
          <p:cNvSpPr txBox="1">
            <a:spLocks/>
          </p:cNvSpPr>
          <p:nvPr userDrawn="1"/>
        </p:nvSpPr>
        <p:spPr>
          <a:xfrm>
            <a:off x="11476180" y="540234"/>
            <a:ext cx="236726" cy="184666"/>
          </a:xfrm>
          <a:prstGeom prst="rect">
            <a:avLst/>
          </a:prstGeom>
          <a:solidFill>
            <a:srgbClr val="4DBEEE"/>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2289385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Center">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4DBEEE"/>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19" name="Rectangle 18">
            <a:extLst>
              <a:ext uri="{FF2B5EF4-FFF2-40B4-BE49-F238E27FC236}">
                <a16:creationId xmlns:a16="http://schemas.microsoft.com/office/drawing/2014/main" id="{FB92254C-1335-0D9A-4507-913E2D69D764}"/>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a:extLst>
              <a:ext uri="{FF2B5EF4-FFF2-40B4-BE49-F238E27FC236}">
                <a16:creationId xmlns:a16="http://schemas.microsoft.com/office/drawing/2014/main" id="{9D601B05-3691-D9C1-A674-F111A98189BE}"/>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21" name="Straight Connector 20">
            <a:extLst>
              <a:ext uri="{FF2B5EF4-FFF2-40B4-BE49-F238E27FC236}">
                <a16:creationId xmlns:a16="http://schemas.microsoft.com/office/drawing/2014/main" id="{0423A282-C7E9-6335-328A-B72886E1E88B}"/>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2" name="Slide Number Placeholder 6">
            <a:extLst>
              <a:ext uri="{FF2B5EF4-FFF2-40B4-BE49-F238E27FC236}">
                <a16:creationId xmlns:a16="http://schemas.microsoft.com/office/drawing/2014/main" id="{A6ADF835-E91F-2E51-24C5-0162E279FFBD}"/>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4948374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1131685"/>
            <a:ext cx="11247160"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5" name="Rectangle 24">
            <a:extLst>
              <a:ext uri="{FF2B5EF4-FFF2-40B4-BE49-F238E27FC236}">
                <a16:creationId xmlns:a16="http://schemas.microsoft.com/office/drawing/2014/main" id="{CE586808-841C-A735-C63B-88778C742515}"/>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 name="Picture 25">
            <a:extLst>
              <a:ext uri="{FF2B5EF4-FFF2-40B4-BE49-F238E27FC236}">
                <a16:creationId xmlns:a16="http://schemas.microsoft.com/office/drawing/2014/main" id="{82036E8E-10E0-C269-F12F-88EDF7387E3C}"/>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27" name="Straight Connector 26">
            <a:extLst>
              <a:ext uri="{FF2B5EF4-FFF2-40B4-BE49-F238E27FC236}">
                <a16:creationId xmlns:a16="http://schemas.microsoft.com/office/drawing/2014/main" id="{5C0A2CD6-3C82-C7AE-5CB1-DC641056262F}"/>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8" name="Slide Number Placeholder 6">
            <a:extLst>
              <a:ext uri="{FF2B5EF4-FFF2-40B4-BE49-F238E27FC236}">
                <a16:creationId xmlns:a16="http://schemas.microsoft.com/office/drawing/2014/main" id="{D989E03A-F9B8-E34B-B6C1-184FA34E580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175560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ing With Larg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2242735"/>
            <a:ext cx="11247160" cy="4134126"/>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Rectangle 3">
            <a:extLst>
              <a:ext uri="{FF2B5EF4-FFF2-40B4-BE49-F238E27FC236}">
                <a16:creationId xmlns:a16="http://schemas.microsoft.com/office/drawing/2014/main" id="{5EC900FE-A3F4-4609-595B-123FB4B687BF}"/>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DC5D2B07-5862-93FC-0DEC-ED5F0A25A4BD}"/>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6" name="Straight Connector 5">
            <a:extLst>
              <a:ext uri="{FF2B5EF4-FFF2-40B4-BE49-F238E27FC236}">
                <a16:creationId xmlns:a16="http://schemas.microsoft.com/office/drawing/2014/main" id="{77F7A553-B49A-5EEC-405D-6B282239A4D1}"/>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0" name="Slide Number Placeholder 6">
            <a:extLst>
              <a:ext uri="{FF2B5EF4-FFF2-40B4-BE49-F238E27FC236}">
                <a16:creationId xmlns:a16="http://schemas.microsoft.com/office/drawing/2014/main" id="{C85E931C-C841-E72A-8BE8-8E5C488B30EB}"/>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7391648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andard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2242735"/>
            <a:ext cx="7379938" cy="412119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CEC2E024-4243-ABBD-3DDB-EC778259E813}"/>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0A5B3602-8FF1-55FD-3DB1-7D3213DD27B3}"/>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7BF8A151-6214-F200-30E4-A194A23CB443}"/>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4E6B2FA0-49B1-D930-0135-248E410E4C7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5347133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8206864" y="2242742"/>
            <a:ext cx="3512716" cy="412119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Content Placeholder 2">
            <a:extLst>
              <a:ext uri="{FF2B5EF4-FFF2-40B4-BE49-F238E27FC236}">
                <a16:creationId xmlns:a16="http://schemas.microsoft.com/office/drawing/2014/main" id="{F8778B23-9777-3272-01E6-0E04D8243D7A}"/>
              </a:ext>
            </a:extLst>
          </p:cNvPr>
          <p:cNvSpPr>
            <a:spLocks noGrp="1"/>
          </p:cNvSpPr>
          <p:nvPr>
            <p:ph sz="half" idx="13"/>
          </p:nvPr>
        </p:nvSpPr>
        <p:spPr>
          <a:xfrm>
            <a:off x="4339642"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7" name="Rectangle 16">
            <a:extLst>
              <a:ext uri="{FF2B5EF4-FFF2-40B4-BE49-F238E27FC236}">
                <a16:creationId xmlns:a16="http://schemas.microsoft.com/office/drawing/2014/main" id="{DFF2F9ED-D220-144E-B491-50E2DA0C12EC}"/>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CF60540A-64D5-FBFA-2722-544013CD9C3F}"/>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9" name="Straight Connector 18">
            <a:extLst>
              <a:ext uri="{FF2B5EF4-FFF2-40B4-BE49-F238E27FC236}">
                <a16:creationId xmlns:a16="http://schemas.microsoft.com/office/drawing/2014/main" id="{763FB75E-FC62-F7BB-6FBD-E90645D5BE4E}"/>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0" name="Slide Number Placeholder 6">
            <a:extLst>
              <a:ext uri="{FF2B5EF4-FFF2-40B4-BE49-F238E27FC236}">
                <a16:creationId xmlns:a16="http://schemas.microsoft.com/office/drawing/2014/main" id="{66634132-886D-EB3C-4666-7B7096B4D17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3706258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35882"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5435052"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6273251" y="2242742"/>
            <a:ext cx="5435051"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3" name="Rectangle 12">
            <a:extLst>
              <a:ext uri="{FF2B5EF4-FFF2-40B4-BE49-F238E27FC236}">
                <a16:creationId xmlns:a16="http://schemas.microsoft.com/office/drawing/2014/main" id="{E6086627-C7E0-17BF-F08F-39DB4E99AB0B}"/>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a:extLst>
              <a:ext uri="{FF2B5EF4-FFF2-40B4-BE49-F238E27FC236}">
                <a16:creationId xmlns:a16="http://schemas.microsoft.com/office/drawing/2014/main" id="{6D6DD255-608B-800A-264C-683677B6D4A0}"/>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5" name="Straight Connector 14">
            <a:extLst>
              <a:ext uri="{FF2B5EF4-FFF2-40B4-BE49-F238E27FC236}">
                <a16:creationId xmlns:a16="http://schemas.microsoft.com/office/drawing/2014/main" id="{167EB485-CF30-2779-5BE1-E52E42A5F72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6" name="Slide Number Placeholder 6">
            <a:extLst>
              <a:ext uri="{FF2B5EF4-FFF2-40B4-BE49-F238E27FC236}">
                <a16:creationId xmlns:a16="http://schemas.microsoft.com/office/drawing/2014/main" id="{AA568EF0-3845-3191-69A4-4E5F6B2290C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7618383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1131692"/>
            <a:ext cx="3512716" cy="523224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B135E506-82F7-7200-BABD-24C8308C3BE8}"/>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C500D424-DAC1-47B0-F4DB-385FA7265322}"/>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01288AC7-ABE9-DA0A-24BD-91FE6CA9480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DC1D097B-4BEF-B545-2E35-3B816E5A02D0}"/>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40984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Bann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30DF24-9940-91A3-4020-B2E8D3953F87}"/>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055052C-50E5-6CE3-F59C-4E74EB142488}"/>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7" name="Straight Connector 6">
            <a:extLst>
              <a:ext uri="{FF2B5EF4-FFF2-40B4-BE49-F238E27FC236}">
                <a16:creationId xmlns:a16="http://schemas.microsoft.com/office/drawing/2014/main" id="{AA2AAEFB-174D-BDA8-CD64-0320D77FF622}"/>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8" name="Slide Number Placeholder 6">
            <a:extLst>
              <a:ext uri="{FF2B5EF4-FFF2-40B4-BE49-F238E27FC236}">
                <a16:creationId xmlns:a16="http://schemas.microsoft.com/office/drawing/2014/main" id="{72E11CFC-AFC6-A71F-A14B-5AC0AF6A519C}"/>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2913555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35879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act Slide With Image">
    <p:bg>
      <p:bgPr>
        <a:solidFill>
          <a:srgbClr val="1A1F1F"/>
        </a:solidFill>
        <a:effectLst/>
      </p:bgPr>
    </p:bg>
    <p:spTree>
      <p:nvGrpSpPr>
        <p:cNvPr id="1" name=""/>
        <p:cNvGrpSpPr/>
        <p:nvPr/>
      </p:nvGrpSpPr>
      <p:grpSpPr>
        <a:xfrm>
          <a:off x="0" y="0"/>
          <a:ext cx="0" cy="0"/>
          <a:chOff x="0" y="0"/>
          <a:chExt cx="0" cy="0"/>
        </a:xfrm>
      </p:grpSpPr>
      <p:sp>
        <p:nvSpPr>
          <p:cNvPr id="29" name="Picture Placeholder 2">
            <a:extLst>
              <a:ext uri="{FF2B5EF4-FFF2-40B4-BE49-F238E27FC236}">
                <a16:creationId xmlns:a16="http://schemas.microsoft.com/office/drawing/2014/main" id="{671DD199-3F0C-8BB5-F85E-FF01934CE6E1}"/>
              </a:ext>
            </a:extLst>
          </p:cNvPr>
          <p:cNvSpPr>
            <a:spLocks noGrp="1"/>
          </p:cNvSpPr>
          <p:nvPr>
            <p:ph type="pic" idx="14"/>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30" name="TextBox 29">
            <a:extLst>
              <a:ext uri="{FF2B5EF4-FFF2-40B4-BE49-F238E27FC236}">
                <a16:creationId xmlns:a16="http://schemas.microsoft.com/office/drawing/2014/main" id="{1AD61793-03D5-2FD5-9E90-BEC875C0743A}"/>
              </a:ext>
            </a:extLst>
          </p:cNvPr>
          <p:cNvSpPr txBox="1"/>
          <p:nvPr userDrawn="1"/>
        </p:nvSpPr>
        <p:spPr>
          <a:xfrm>
            <a:off x="472420" y="2592186"/>
            <a:ext cx="3867222" cy="3557128"/>
          </a:xfrm>
          <a:prstGeom prst="rect">
            <a:avLst/>
          </a:prstGeom>
          <a:noFill/>
        </p:spPr>
        <p:txBody>
          <a:bodyPr wrap="square" lIns="0" rtlCol="0">
            <a:spAutoFit/>
          </a:bodyPr>
          <a:lstStyle/>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Phone: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(416) 964-8833</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Toll-free: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1-800-387-5580</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Email: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2">
                  <a:extLst>
                    <a:ext uri="{A12FA001-AC4F-418D-AE19-62706E023703}">
                      <ahyp:hlinkClr xmlns:ahyp="http://schemas.microsoft.com/office/drawing/2018/hyperlinkcolor" val="tx"/>
                    </a:ext>
                  </a:extLst>
                </a:hlinkClick>
              </a:rPr>
              <a:t>onamail@ona.org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Website: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3">
                  <a:extLst>
                    <a:ext uri="{A12FA001-AC4F-418D-AE19-62706E023703}">
                      <ahyp:hlinkClr xmlns:ahyp="http://schemas.microsoft.com/office/drawing/2018/hyperlinkcolor" val="tx"/>
                    </a:ext>
                  </a:extLst>
                </a:hlinkClick>
              </a:rPr>
              <a:t>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twitter.com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5">
                  <a:extLst>
                    <a:ext uri="{A12FA001-AC4F-418D-AE19-62706E023703}">
                      <ahyp:hlinkClr xmlns:ahyp="http://schemas.microsoft.com/office/drawing/2018/hyperlinkcolor" val="tx"/>
                    </a:ext>
                  </a:extLst>
                </a:hlinkClick>
              </a:rPr>
              <a:t>facebook.com/OntarioNurses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6">
                  <a:extLst>
                    <a:ext uri="{A12FA001-AC4F-418D-AE19-62706E023703}">
                      <ahyp:hlinkClr xmlns:ahyp="http://schemas.microsoft.com/office/drawing/2018/hyperlinkcolor" val="tx"/>
                    </a:ext>
                  </a:extLst>
                </a:hlinkClick>
              </a:rPr>
              <a:t>youtube.com/user/OntarioNurses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instagram.com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635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p:txBody>
      </p:sp>
      <p:sp>
        <p:nvSpPr>
          <p:cNvPr id="31" name="Title 1">
            <a:extLst>
              <a:ext uri="{FF2B5EF4-FFF2-40B4-BE49-F238E27FC236}">
                <a16:creationId xmlns:a16="http://schemas.microsoft.com/office/drawing/2014/main" id="{4960BD2B-8227-2893-F703-AD30AD5BFCD5}"/>
              </a:ext>
            </a:extLst>
          </p:cNvPr>
          <p:cNvSpPr txBox="1">
            <a:spLocks/>
          </p:cNvSpPr>
          <p:nvPr userDrawn="1"/>
        </p:nvSpPr>
        <p:spPr>
          <a:xfrm>
            <a:off x="484523" y="1131685"/>
            <a:ext cx="3855119" cy="1325563"/>
          </a:xfrm>
          <a:prstGeom prst="rect">
            <a:avLst/>
          </a:prstGeom>
        </p:spPr>
        <p:txBody>
          <a:bodyPr vert="horz" lIns="0" tIns="45720" rIns="90000" bIns="45720" rtlCol="0" anchor="ctr">
            <a:normAutofit/>
          </a:bodyPr>
          <a:lstStyle>
            <a:lvl1pPr algn="l" defTabSz="914400" rtl="0" eaLnBrk="1" latinLnBrk="0" hangingPunct="1">
              <a:lnSpc>
                <a:spcPct val="90000"/>
              </a:lnSpc>
              <a:spcBef>
                <a:spcPct val="0"/>
              </a:spcBef>
              <a:buNone/>
              <a:defRPr sz="4400" b="1" i="0" kern="1200" spc="-150">
                <a:solidFill>
                  <a:schemeClr val="bg1"/>
                </a:solidFill>
                <a:latin typeface="Tenorite" pitchFamily="2" charset="0"/>
                <a:ea typeface="Source Sans Pro Black" panose="020B0503030403020204" pitchFamily="34" charset="0"/>
                <a:cs typeface="Tenorite" pitchFamily="2" charset="0"/>
              </a:defRPr>
            </a:lvl1pPr>
          </a:lstStyle>
          <a:p>
            <a:r>
              <a:rPr lang="en-US" dirty="0">
                <a:solidFill>
                  <a:srgbClr val="4DBEEE"/>
                </a:solidFill>
              </a:rPr>
              <a:t>Contact us</a:t>
            </a:r>
            <a:endParaRPr lang="en-CA" dirty="0">
              <a:solidFill>
                <a:srgbClr val="4DBEEE"/>
              </a:solidFill>
            </a:endParaRPr>
          </a:p>
        </p:txBody>
      </p:sp>
      <p:sp>
        <p:nvSpPr>
          <p:cNvPr id="32" name="Rectangle 31">
            <a:extLst>
              <a:ext uri="{FF2B5EF4-FFF2-40B4-BE49-F238E27FC236}">
                <a16:creationId xmlns:a16="http://schemas.microsoft.com/office/drawing/2014/main" id="{22F5E421-B353-CB87-DEF9-E08A97B26B2D}"/>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3" name="Picture 32">
            <a:extLst>
              <a:ext uri="{FF2B5EF4-FFF2-40B4-BE49-F238E27FC236}">
                <a16:creationId xmlns:a16="http://schemas.microsoft.com/office/drawing/2014/main" id="{F5AF0F20-99C9-6FD8-0A41-D5D9155C8F8F}"/>
              </a:ext>
            </a:extLst>
          </p:cNvPr>
          <p:cNvPicPr>
            <a:picLocks noChangeAspect="1"/>
          </p:cNvPicPr>
          <p:nvPr userDrawn="1"/>
        </p:nvPicPr>
        <p:blipFill>
          <a:blip r:embed="rId8">
            <a:lum bright="100000"/>
          </a:blip>
          <a:stretch>
            <a:fillRect/>
          </a:stretch>
        </p:blipFill>
        <p:spPr>
          <a:xfrm>
            <a:off x="472420" y="481139"/>
            <a:ext cx="301103" cy="301103"/>
          </a:xfrm>
          <a:prstGeom prst="rect">
            <a:avLst/>
          </a:prstGeom>
        </p:spPr>
      </p:pic>
      <p:cxnSp>
        <p:nvCxnSpPr>
          <p:cNvPr id="34" name="Straight Connector 33">
            <a:extLst>
              <a:ext uri="{FF2B5EF4-FFF2-40B4-BE49-F238E27FC236}">
                <a16:creationId xmlns:a16="http://schemas.microsoft.com/office/drawing/2014/main" id="{1384D8A6-450C-46B7-1B46-E9636B8A1CE9}"/>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35" name="Slide Number Placeholder 6">
            <a:extLst>
              <a:ext uri="{FF2B5EF4-FFF2-40B4-BE49-F238E27FC236}">
                <a16:creationId xmlns:a16="http://schemas.microsoft.com/office/drawing/2014/main" id="{FCA44B76-986A-FF47-C835-71811452092D}"/>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pic>
        <p:nvPicPr>
          <p:cNvPr id="36" name="Picture 35">
            <a:extLst>
              <a:ext uri="{FF2B5EF4-FFF2-40B4-BE49-F238E27FC236}">
                <a16:creationId xmlns:a16="http://schemas.microsoft.com/office/drawing/2014/main" id="{4298FAE9-23D0-6507-4C62-8AAE8B108C6B}"/>
              </a:ext>
            </a:extLst>
          </p:cNvPr>
          <p:cNvPicPr>
            <a:picLocks noChangeAspect="1"/>
          </p:cNvPicPr>
          <p:nvPr userDrawn="1"/>
        </p:nvPicPr>
        <p:blipFill>
          <a:blip r:embed="rId9"/>
          <a:stretch>
            <a:fillRect/>
          </a:stretch>
        </p:blipFill>
        <p:spPr>
          <a:xfrm>
            <a:off x="472420" y="4268563"/>
            <a:ext cx="252539" cy="252539"/>
          </a:xfrm>
          <a:prstGeom prst="rect">
            <a:avLst/>
          </a:prstGeom>
        </p:spPr>
      </p:pic>
      <p:pic>
        <p:nvPicPr>
          <p:cNvPr id="37" name="Picture 36">
            <a:extLst>
              <a:ext uri="{FF2B5EF4-FFF2-40B4-BE49-F238E27FC236}">
                <a16:creationId xmlns:a16="http://schemas.microsoft.com/office/drawing/2014/main" id="{85E3A99B-13F9-D71C-2C8B-F95A7A24A1F6}"/>
              </a:ext>
            </a:extLst>
          </p:cNvPr>
          <p:cNvPicPr>
            <a:picLocks noChangeAspect="1"/>
          </p:cNvPicPr>
          <p:nvPr userDrawn="1"/>
        </p:nvPicPr>
        <p:blipFill>
          <a:blip r:embed="rId10"/>
          <a:stretch>
            <a:fillRect/>
          </a:stretch>
        </p:blipFill>
        <p:spPr>
          <a:xfrm>
            <a:off x="472420" y="4672663"/>
            <a:ext cx="252539" cy="252539"/>
          </a:xfrm>
          <a:prstGeom prst="rect">
            <a:avLst/>
          </a:prstGeom>
        </p:spPr>
      </p:pic>
      <p:pic>
        <p:nvPicPr>
          <p:cNvPr id="38" name="Picture 37">
            <a:extLst>
              <a:ext uri="{FF2B5EF4-FFF2-40B4-BE49-F238E27FC236}">
                <a16:creationId xmlns:a16="http://schemas.microsoft.com/office/drawing/2014/main" id="{9A49CB95-EFC2-A7EE-5B65-7F8532C9D23F}"/>
              </a:ext>
            </a:extLst>
          </p:cNvPr>
          <p:cNvPicPr>
            <a:picLocks noChangeAspect="1"/>
          </p:cNvPicPr>
          <p:nvPr userDrawn="1"/>
        </p:nvPicPr>
        <p:blipFill>
          <a:blip r:embed="rId11"/>
          <a:stretch>
            <a:fillRect/>
          </a:stretch>
        </p:blipFill>
        <p:spPr>
          <a:xfrm>
            <a:off x="472420" y="5076763"/>
            <a:ext cx="252539" cy="252539"/>
          </a:xfrm>
          <a:prstGeom prst="rect">
            <a:avLst/>
          </a:prstGeom>
        </p:spPr>
      </p:pic>
      <p:pic>
        <p:nvPicPr>
          <p:cNvPr id="39" name="Picture 38">
            <a:extLst>
              <a:ext uri="{FF2B5EF4-FFF2-40B4-BE49-F238E27FC236}">
                <a16:creationId xmlns:a16="http://schemas.microsoft.com/office/drawing/2014/main" id="{2107A4D3-43A4-464E-369E-5635B66B1670}"/>
              </a:ext>
            </a:extLst>
          </p:cNvPr>
          <p:cNvPicPr>
            <a:picLocks noChangeAspect="1"/>
          </p:cNvPicPr>
          <p:nvPr userDrawn="1"/>
        </p:nvPicPr>
        <p:blipFill>
          <a:blip r:embed="rId12"/>
          <a:stretch>
            <a:fillRect/>
          </a:stretch>
        </p:blipFill>
        <p:spPr>
          <a:xfrm>
            <a:off x="472420" y="5480864"/>
            <a:ext cx="252539" cy="252539"/>
          </a:xfrm>
          <a:prstGeom prst="rect">
            <a:avLst/>
          </a:prstGeom>
        </p:spPr>
      </p:pic>
    </p:spTree>
    <p:extLst>
      <p:ext uri="{BB962C8B-B14F-4D97-AF65-F5344CB8AC3E}">
        <p14:creationId xmlns:p14="http://schemas.microsoft.com/office/powerpoint/2010/main" val="22224824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 Left - Black - Pattern">
    <p:bg>
      <p:bgPr>
        <a:solidFill>
          <a:srgbClr val="99CA45"/>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stretch>
            <a:fillRect/>
          </a:stretch>
        </p:blipFill>
        <p:spPr>
          <a:xfrm>
            <a:off x="9006840" y="480449"/>
            <a:ext cx="2715768" cy="678942"/>
          </a:xfrm>
          <a:prstGeom prst="rect">
            <a:avLst/>
          </a:prstGeom>
        </p:spPr>
      </p:pic>
      <p:sp>
        <p:nvSpPr>
          <p:cNvPr id="20" name="Title 1">
            <a:extLst>
              <a:ext uri="{FF2B5EF4-FFF2-40B4-BE49-F238E27FC236}">
                <a16:creationId xmlns:a16="http://schemas.microsoft.com/office/drawing/2014/main" id="{ED60915F-8037-7134-85C7-F2FC584A28A6}"/>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21" name="Subtitle 2">
            <a:extLst>
              <a:ext uri="{FF2B5EF4-FFF2-40B4-BE49-F238E27FC236}">
                <a16:creationId xmlns:a16="http://schemas.microsoft.com/office/drawing/2014/main" id="{ACB68657-1ECF-2609-0321-A3CBA2F11BEC}"/>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2" name="Footer Placeholder 4">
            <a:extLst>
              <a:ext uri="{FF2B5EF4-FFF2-40B4-BE49-F238E27FC236}">
                <a16:creationId xmlns:a16="http://schemas.microsoft.com/office/drawing/2014/main" id="{51DE8056-4BF0-A5E7-57D3-ECC8CAC88FA2}"/>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99CA45"/>
                </a:solidFill>
              </a:defRPr>
            </a:lvl1pPr>
          </a:lstStyle>
          <a:p>
            <a:r>
              <a:rPr lang="en-CA" dirty="0"/>
              <a:t>[DATE]</a:t>
            </a:r>
          </a:p>
        </p:txBody>
      </p:sp>
    </p:spTree>
    <p:extLst>
      <p:ext uri="{BB962C8B-B14F-4D97-AF65-F5344CB8AC3E}">
        <p14:creationId xmlns:p14="http://schemas.microsoft.com/office/powerpoint/2010/main" val="35106935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 Left - Black">
    <p:bg>
      <p:bgPr>
        <a:solidFill>
          <a:srgbClr val="1A1F1F"/>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stretch>
            <a:fillRect/>
          </a:stretch>
        </p:blipFill>
        <p:spPr>
          <a:xfrm>
            <a:off x="9006840" y="480449"/>
            <a:ext cx="2715768" cy="678942"/>
          </a:xfrm>
          <a:prstGeom prst="rect">
            <a:avLst/>
          </a:prstGeom>
        </p:spPr>
      </p:pic>
      <p:sp>
        <p:nvSpPr>
          <p:cNvPr id="2" name="Rectangle 1">
            <a:extLst>
              <a:ext uri="{FF2B5EF4-FFF2-40B4-BE49-F238E27FC236}">
                <a16:creationId xmlns:a16="http://schemas.microsoft.com/office/drawing/2014/main" id="{ADB2A77C-592D-3E3B-3B97-727F8140ACF8}"/>
              </a:ext>
            </a:extLst>
          </p:cNvPr>
          <p:cNvSpPr/>
          <p:nvPr userDrawn="1"/>
        </p:nvSpPr>
        <p:spPr>
          <a:xfrm>
            <a:off x="1" y="0"/>
            <a:ext cx="116540" cy="6858000"/>
          </a:xfrm>
          <a:prstGeom prst="rect">
            <a:avLst/>
          </a:prstGeom>
          <a:solidFill>
            <a:srgbClr val="99C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
            <a:extLst>
              <a:ext uri="{FF2B5EF4-FFF2-40B4-BE49-F238E27FC236}">
                <a16:creationId xmlns:a16="http://schemas.microsoft.com/office/drawing/2014/main" id="{2CC9B72B-885D-BA22-3F83-173D7E8920BC}"/>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4" name="Subtitle 2">
            <a:extLst>
              <a:ext uri="{FF2B5EF4-FFF2-40B4-BE49-F238E27FC236}">
                <a16:creationId xmlns:a16="http://schemas.microsoft.com/office/drawing/2014/main" id="{2963D11A-7BDB-75AA-0187-FEE9F20650C5}"/>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5" name="Footer Placeholder 4">
            <a:extLst>
              <a:ext uri="{FF2B5EF4-FFF2-40B4-BE49-F238E27FC236}">
                <a16:creationId xmlns:a16="http://schemas.microsoft.com/office/drawing/2014/main" id="{047FFDA9-1392-71EC-FA47-F7215F57B94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99CA45"/>
                </a:solidFill>
              </a:defRPr>
            </a:lvl1pPr>
          </a:lstStyle>
          <a:p>
            <a:r>
              <a:rPr lang="en-CA" dirty="0"/>
              <a:t>[DATE]</a:t>
            </a:r>
          </a:p>
        </p:txBody>
      </p:sp>
    </p:spTree>
    <p:extLst>
      <p:ext uri="{BB962C8B-B14F-4D97-AF65-F5344CB8AC3E}">
        <p14:creationId xmlns:p14="http://schemas.microsoft.com/office/powerpoint/2010/main" val="8953468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 Left - White - Pattern">
    <p:bg>
      <p:bgPr>
        <a:solidFill>
          <a:srgbClr val="99CA45"/>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lum bright="-100000"/>
          </a:blip>
          <a:stretch>
            <a:fillRect/>
          </a:stretch>
        </p:blipFill>
        <p:spPr>
          <a:xfrm>
            <a:off x="9006840" y="480449"/>
            <a:ext cx="2715768" cy="678942"/>
          </a:xfrm>
          <a:prstGeom prst="rect">
            <a:avLst/>
          </a:prstGeom>
        </p:spPr>
      </p:pic>
      <p:sp>
        <p:nvSpPr>
          <p:cNvPr id="4" name="Title 1">
            <a:extLst>
              <a:ext uri="{FF2B5EF4-FFF2-40B4-BE49-F238E27FC236}">
                <a16:creationId xmlns:a16="http://schemas.microsoft.com/office/drawing/2014/main" id="{EF848425-077C-C635-9C07-7573E6965BB1}"/>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5" name="Subtitle 2">
            <a:extLst>
              <a:ext uri="{FF2B5EF4-FFF2-40B4-BE49-F238E27FC236}">
                <a16:creationId xmlns:a16="http://schemas.microsoft.com/office/drawing/2014/main" id="{F6E06EF1-7D49-9926-F69C-4C7EDC8DBC09}"/>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8" name="Footer Placeholder 4">
            <a:extLst>
              <a:ext uri="{FF2B5EF4-FFF2-40B4-BE49-F238E27FC236}">
                <a16:creationId xmlns:a16="http://schemas.microsoft.com/office/drawing/2014/main" id="{5936F13E-19B4-9B1C-F700-8DAA7894D9AA}"/>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99CA45"/>
                </a:solidFill>
              </a:defRPr>
            </a:lvl1pPr>
          </a:lstStyle>
          <a:p>
            <a:r>
              <a:rPr lang="en-CA" dirty="0"/>
              <a:t>[DATE]</a:t>
            </a:r>
          </a:p>
        </p:txBody>
      </p:sp>
    </p:spTree>
    <p:extLst>
      <p:ext uri="{BB962C8B-B14F-4D97-AF65-F5344CB8AC3E}">
        <p14:creationId xmlns:p14="http://schemas.microsoft.com/office/powerpoint/2010/main" val="9902211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 Left - White">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lum bright="-100000"/>
          </a:blip>
          <a:stretch>
            <a:fillRect/>
          </a:stretch>
        </p:blipFill>
        <p:spPr>
          <a:xfrm>
            <a:off x="9006840" y="480449"/>
            <a:ext cx="2715768" cy="678942"/>
          </a:xfrm>
          <a:prstGeom prst="rect">
            <a:avLst/>
          </a:prstGeom>
        </p:spPr>
      </p:pic>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3" name="Footer Placeholder 4">
            <a:extLst>
              <a:ext uri="{FF2B5EF4-FFF2-40B4-BE49-F238E27FC236}">
                <a16:creationId xmlns:a16="http://schemas.microsoft.com/office/drawing/2014/main" id="{1278453F-B72E-29BA-E1AF-934CAEEB6F7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99CA45"/>
                </a:solidFill>
              </a:defRPr>
            </a:lvl1pPr>
          </a:lstStyle>
          <a:p>
            <a:r>
              <a:rPr lang="en-CA" dirty="0"/>
              <a:t>[DATE]</a:t>
            </a:r>
          </a:p>
        </p:txBody>
      </p:sp>
      <p:sp>
        <p:nvSpPr>
          <p:cNvPr id="4" name="Rectangle 3">
            <a:extLst>
              <a:ext uri="{FF2B5EF4-FFF2-40B4-BE49-F238E27FC236}">
                <a16:creationId xmlns:a16="http://schemas.microsoft.com/office/drawing/2014/main" id="{F3C7DA2A-1A59-C249-79F1-65F2AD37F7DE}"/>
              </a:ext>
            </a:extLst>
          </p:cNvPr>
          <p:cNvSpPr/>
          <p:nvPr userDrawn="1"/>
        </p:nvSpPr>
        <p:spPr>
          <a:xfrm>
            <a:off x="1" y="0"/>
            <a:ext cx="116540" cy="6858000"/>
          </a:xfrm>
          <a:prstGeom prst="rect">
            <a:avLst/>
          </a:prstGeom>
          <a:solidFill>
            <a:srgbClr val="99C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30924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 Center - Black">
    <p:bg>
      <p:bgPr>
        <a:solidFill>
          <a:srgbClr val="99CA45"/>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99CA45"/>
                </a:solidFill>
              </a:defRPr>
            </a:lvl1pPr>
          </a:lstStyle>
          <a:p>
            <a:r>
              <a:rPr lang="en-CA" dirty="0"/>
              <a:t>[DATE]</a:t>
            </a:r>
          </a:p>
        </p:txBody>
      </p:sp>
    </p:spTree>
    <p:extLst>
      <p:ext uri="{BB962C8B-B14F-4D97-AF65-F5344CB8AC3E}">
        <p14:creationId xmlns:p14="http://schemas.microsoft.com/office/powerpoint/2010/main" val="31711346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 Center - White">
    <p:bg>
      <p:bgPr>
        <a:solidFill>
          <a:srgbClr val="99CA45"/>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rgbClr val="1A1F1F"/>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lum bright="-100000"/>
          </a:blip>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99CA45"/>
                </a:solidFill>
              </a:defRPr>
            </a:lvl1pPr>
          </a:lstStyle>
          <a:p>
            <a:r>
              <a:rPr lang="en-CA" dirty="0"/>
              <a:t>[DATE]</a:t>
            </a:r>
          </a:p>
        </p:txBody>
      </p:sp>
    </p:spTree>
    <p:extLst>
      <p:ext uri="{BB962C8B-B14F-4D97-AF65-F5344CB8AC3E}">
        <p14:creationId xmlns:p14="http://schemas.microsoft.com/office/powerpoint/2010/main" val="19757675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 Left - Black">
    <p:bg>
      <p:bgPr>
        <a:solidFill>
          <a:srgbClr val="1A1F1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rgbClr val="99CA4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cxnSp>
        <p:nvCxnSpPr>
          <p:cNvPr id="8" name="Straight Connector 7">
            <a:extLst>
              <a:ext uri="{FF2B5EF4-FFF2-40B4-BE49-F238E27FC236}">
                <a16:creationId xmlns:a16="http://schemas.microsoft.com/office/drawing/2014/main" id="{7CD7B384-C046-204D-6EB8-150EAA4F48C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FA12A408-E051-5920-3D29-F9A868F48DD0}"/>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779306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 Left - Colour">
    <p:bg>
      <p:bgPr>
        <a:solidFill>
          <a:srgbClr val="99CA45"/>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D78EB-1D0F-FEBD-A66A-9AB09480D979}"/>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4" name="Picture 3">
            <a:extLst>
              <a:ext uri="{FF2B5EF4-FFF2-40B4-BE49-F238E27FC236}">
                <a16:creationId xmlns:a16="http://schemas.microsoft.com/office/drawing/2014/main" id="{57C07A7C-A7D5-75EB-7FB2-6E37882EF26B}"/>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0" name="Straight Connector 9">
            <a:extLst>
              <a:ext uri="{FF2B5EF4-FFF2-40B4-BE49-F238E27FC236}">
                <a16:creationId xmlns:a16="http://schemas.microsoft.com/office/drawing/2014/main" id="{6FCA930C-E003-FFC6-D022-C473EC1BDEE9}"/>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1" name="Slide Number Placeholder 6">
            <a:extLst>
              <a:ext uri="{FF2B5EF4-FFF2-40B4-BE49-F238E27FC236}">
                <a16:creationId xmlns:a16="http://schemas.microsoft.com/office/drawing/2014/main" id="{C823178D-1979-4C96-176A-27E443CCDA2C}"/>
              </a:ext>
            </a:extLst>
          </p:cNvPr>
          <p:cNvSpPr txBox="1">
            <a:spLocks/>
          </p:cNvSpPr>
          <p:nvPr userDrawn="1"/>
        </p:nvSpPr>
        <p:spPr>
          <a:xfrm>
            <a:off x="11476180" y="540234"/>
            <a:ext cx="236726" cy="184666"/>
          </a:xfrm>
          <a:prstGeom prst="rect">
            <a:avLst/>
          </a:prstGeom>
          <a:solidFill>
            <a:srgbClr val="99CA45"/>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37993277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ck 3-Block Stats">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hasCustomPrompt="1"/>
          </p:nvPr>
        </p:nvSpPr>
        <p:spPr>
          <a:xfrm>
            <a:off x="470396" y="2242743"/>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99CA45"/>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19" name="Content Placeholder 2">
            <a:extLst>
              <a:ext uri="{FF2B5EF4-FFF2-40B4-BE49-F238E27FC236}">
                <a16:creationId xmlns:a16="http://schemas.microsoft.com/office/drawing/2014/main" id="{4046A6E8-3CBD-4A3A-B0AE-89B9EA20BFAB}"/>
              </a:ext>
            </a:extLst>
          </p:cNvPr>
          <p:cNvSpPr>
            <a:spLocks noGrp="1"/>
          </p:cNvSpPr>
          <p:nvPr>
            <p:ph sz="half" idx="17" hasCustomPrompt="1"/>
          </p:nvPr>
        </p:nvSpPr>
        <p:spPr>
          <a:xfrm>
            <a:off x="4337615"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99CA45"/>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0" name="Content Placeholder 2">
            <a:extLst>
              <a:ext uri="{FF2B5EF4-FFF2-40B4-BE49-F238E27FC236}">
                <a16:creationId xmlns:a16="http://schemas.microsoft.com/office/drawing/2014/main" id="{2339C915-9D87-899B-DE36-2483F6CEEA21}"/>
              </a:ext>
            </a:extLst>
          </p:cNvPr>
          <p:cNvSpPr>
            <a:spLocks noGrp="1"/>
          </p:cNvSpPr>
          <p:nvPr>
            <p:ph sz="half" idx="18" hasCustomPrompt="1"/>
          </p:nvPr>
        </p:nvSpPr>
        <p:spPr>
          <a:xfrm>
            <a:off x="8206864"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99CA45"/>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1" name="Content Placeholder 2">
            <a:extLst>
              <a:ext uri="{FF2B5EF4-FFF2-40B4-BE49-F238E27FC236}">
                <a16:creationId xmlns:a16="http://schemas.microsoft.com/office/drawing/2014/main" id="{26C27CEF-AB7C-6424-7515-28AFA2AD94FF}"/>
              </a:ext>
            </a:extLst>
          </p:cNvPr>
          <p:cNvSpPr>
            <a:spLocks noGrp="1"/>
          </p:cNvSpPr>
          <p:nvPr>
            <p:ph sz="half" idx="19" hasCustomPrompt="1"/>
          </p:nvPr>
        </p:nvSpPr>
        <p:spPr>
          <a:xfrm>
            <a:off x="470396" y="4271049"/>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99CA45"/>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2" name="Content Placeholder 2">
            <a:extLst>
              <a:ext uri="{FF2B5EF4-FFF2-40B4-BE49-F238E27FC236}">
                <a16:creationId xmlns:a16="http://schemas.microsoft.com/office/drawing/2014/main" id="{E4947822-F706-77EE-9451-A6652D3A0A6A}"/>
              </a:ext>
            </a:extLst>
          </p:cNvPr>
          <p:cNvSpPr>
            <a:spLocks noGrp="1"/>
          </p:cNvSpPr>
          <p:nvPr>
            <p:ph sz="half" idx="20" hasCustomPrompt="1"/>
          </p:nvPr>
        </p:nvSpPr>
        <p:spPr>
          <a:xfrm>
            <a:off x="4337615"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99CA45"/>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3" name="Content Placeholder 2">
            <a:extLst>
              <a:ext uri="{FF2B5EF4-FFF2-40B4-BE49-F238E27FC236}">
                <a16:creationId xmlns:a16="http://schemas.microsoft.com/office/drawing/2014/main" id="{4B531790-0D3F-0EAF-9C88-B762C792B844}"/>
              </a:ext>
            </a:extLst>
          </p:cNvPr>
          <p:cNvSpPr>
            <a:spLocks noGrp="1"/>
          </p:cNvSpPr>
          <p:nvPr>
            <p:ph sz="half" idx="21" hasCustomPrompt="1"/>
          </p:nvPr>
        </p:nvSpPr>
        <p:spPr>
          <a:xfrm>
            <a:off x="8206864"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99CA45"/>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cxnSp>
        <p:nvCxnSpPr>
          <p:cNvPr id="28" name="Straight Connector 27">
            <a:extLst>
              <a:ext uri="{FF2B5EF4-FFF2-40B4-BE49-F238E27FC236}">
                <a16:creationId xmlns:a16="http://schemas.microsoft.com/office/drawing/2014/main" id="{4F1396B6-9954-8CC9-8487-1F22237BF14F}"/>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9" name="Slide Number Placeholder 6">
            <a:extLst>
              <a:ext uri="{FF2B5EF4-FFF2-40B4-BE49-F238E27FC236}">
                <a16:creationId xmlns:a16="http://schemas.microsoft.com/office/drawing/2014/main" id="{8089D234-4D46-10DC-2161-EE7AD8E5CE19}"/>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8389610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Black 3-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0396" y="2242743"/>
            <a:ext cx="3514066" cy="4134118"/>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B90375C2-B416-E34A-FF74-F7AC3929E4D8}"/>
              </a:ext>
            </a:extLst>
          </p:cNvPr>
          <p:cNvSpPr>
            <a:spLocks noGrp="1"/>
          </p:cNvSpPr>
          <p:nvPr>
            <p:ph sz="half" idx="15"/>
          </p:nvPr>
        </p:nvSpPr>
        <p:spPr>
          <a:xfrm>
            <a:off x="4338967" y="2242743"/>
            <a:ext cx="3514066" cy="4134118"/>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id="{EC215714-71E0-BB98-0ECD-D6CD453217B9}"/>
              </a:ext>
            </a:extLst>
          </p:cNvPr>
          <p:cNvSpPr>
            <a:spLocks noGrp="1"/>
          </p:cNvSpPr>
          <p:nvPr>
            <p:ph sz="half" idx="16"/>
          </p:nvPr>
        </p:nvSpPr>
        <p:spPr>
          <a:xfrm>
            <a:off x="8205514" y="2242743"/>
            <a:ext cx="3514066" cy="4134118"/>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6" name="Straight Connector 5">
            <a:extLst>
              <a:ext uri="{FF2B5EF4-FFF2-40B4-BE49-F238E27FC236}">
                <a16:creationId xmlns:a16="http://schemas.microsoft.com/office/drawing/2014/main" id="{DBF0EF6C-6741-4B4B-4431-7745D744A40C}"/>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7" name="Slide Number Placeholder 6">
            <a:extLst>
              <a:ext uri="{FF2B5EF4-FFF2-40B4-BE49-F238E27FC236}">
                <a16:creationId xmlns:a16="http://schemas.microsoft.com/office/drawing/2014/main" id="{17F49B71-DC25-C745-9248-104DAACBBA1B}"/>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1600815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ck 2-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5" cy="4134118"/>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2" y="2242743"/>
            <a:ext cx="5446326" cy="4134118"/>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E8898F02-C42C-4576-6456-B3F7B0911400}"/>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4062D8C0-D051-17FF-9A6B-905819CDDCF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787876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ck 4-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7" cy="1795103"/>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1" y="2242743"/>
            <a:ext cx="5446327" cy="1795103"/>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2" name="Content Placeholder 2">
            <a:extLst>
              <a:ext uri="{FF2B5EF4-FFF2-40B4-BE49-F238E27FC236}">
                <a16:creationId xmlns:a16="http://schemas.microsoft.com/office/drawing/2014/main" id="{E6E736DD-86B9-E072-F200-725B0E8B2B61}"/>
              </a:ext>
            </a:extLst>
          </p:cNvPr>
          <p:cNvSpPr>
            <a:spLocks noGrp="1"/>
          </p:cNvSpPr>
          <p:nvPr>
            <p:ph sz="half" idx="15"/>
          </p:nvPr>
        </p:nvSpPr>
        <p:spPr>
          <a:xfrm>
            <a:off x="472419" y="4352200"/>
            <a:ext cx="5446327" cy="1795103"/>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DBCB2EB4-079E-CF6E-1072-07D7C980E657}"/>
              </a:ext>
            </a:extLst>
          </p:cNvPr>
          <p:cNvSpPr>
            <a:spLocks noGrp="1"/>
          </p:cNvSpPr>
          <p:nvPr>
            <p:ph sz="half" idx="16"/>
          </p:nvPr>
        </p:nvSpPr>
        <p:spPr>
          <a:xfrm>
            <a:off x="6273251" y="4352200"/>
            <a:ext cx="5446327" cy="1795103"/>
          </a:xfrm>
          <a:ln w="50800">
            <a:solidFill>
              <a:srgbClr val="99CA45"/>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99CA45"/>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33FE99EE-55E7-0BAE-2F32-0C955D3063E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2386C364-D087-E30B-F907-98719871F69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25673490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Block Center Colour">
    <p:bg>
      <p:bgPr>
        <a:solidFill>
          <a:srgbClr val="99CA45"/>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1A1F1F"/>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3" name="Rectangle 2">
            <a:extLst>
              <a:ext uri="{FF2B5EF4-FFF2-40B4-BE49-F238E27FC236}">
                <a16:creationId xmlns:a16="http://schemas.microsoft.com/office/drawing/2014/main" id="{E0736115-9BEF-FDC6-3E44-710BBB54ADED}"/>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807E4B67-C186-5C20-EE1C-74A3617A160C}"/>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11" name="Straight Connector 10">
            <a:extLst>
              <a:ext uri="{FF2B5EF4-FFF2-40B4-BE49-F238E27FC236}">
                <a16:creationId xmlns:a16="http://schemas.microsoft.com/office/drawing/2014/main" id="{1E309F62-55D2-FE34-A5E8-F4E62EE8A7B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E0DE4D8D-3F5F-043A-1DCC-EE372042240F}"/>
              </a:ext>
            </a:extLst>
          </p:cNvPr>
          <p:cNvSpPr txBox="1">
            <a:spLocks/>
          </p:cNvSpPr>
          <p:nvPr userDrawn="1"/>
        </p:nvSpPr>
        <p:spPr>
          <a:xfrm>
            <a:off x="11476180" y="540234"/>
            <a:ext cx="236726" cy="184666"/>
          </a:xfrm>
          <a:prstGeom prst="rect">
            <a:avLst/>
          </a:prstGeom>
          <a:solidFill>
            <a:srgbClr val="99CA45"/>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9983506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ote Center">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99CA45"/>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19" name="Rectangle 18">
            <a:extLst>
              <a:ext uri="{FF2B5EF4-FFF2-40B4-BE49-F238E27FC236}">
                <a16:creationId xmlns:a16="http://schemas.microsoft.com/office/drawing/2014/main" id="{FB92254C-1335-0D9A-4507-913E2D69D764}"/>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a:extLst>
              <a:ext uri="{FF2B5EF4-FFF2-40B4-BE49-F238E27FC236}">
                <a16:creationId xmlns:a16="http://schemas.microsoft.com/office/drawing/2014/main" id="{9D601B05-3691-D9C1-A674-F111A98189BE}"/>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21" name="Straight Connector 20">
            <a:extLst>
              <a:ext uri="{FF2B5EF4-FFF2-40B4-BE49-F238E27FC236}">
                <a16:creationId xmlns:a16="http://schemas.microsoft.com/office/drawing/2014/main" id="{0423A282-C7E9-6335-328A-B72886E1E88B}"/>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2" name="Slide Number Placeholder 6">
            <a:extLst>
              <a:ext uri="{FF2B5EF4-FFF2-40B4-BE49-F238E27FC236}">
                <a16:creationId xmlns:a16="http://schemas.microsoft.com/office/drawing/2014/main" id="{A6ADF835-E91F-2E51-24C5-0162E279FFBD}"/>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083273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1131685"/>
            <a:ext cx="11247160"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5" name="Rectangle 24">
            <a:extLst>
              <a:ext uri="{FF2B5EF4-FFF2-40B4-BE49-F238E27FC236}">
                <a16:creationId xmlns:a16="http://schemas.microsoft.com/office/drawing/2014/main" id="{CE586808-841C-A735-C63B-88778C742515}"/>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 name="Picture 25">
            <a:extLst>
              <a:ext uri="{FF2B5EF4-FFF2-40B4-BE49-F238E27FC236}">
                <a16:creationId xmlns:a16="http://schemas.microsoft.com/office/drawing/2014/main" id="{82036E8E-10E0-C269-F12F-88EDF7387E3C}"/>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27" name="Straight Connector 26">
            <a:extLst>
              <a:ext uri="{FF2B5EF4-FFF2-40B4-BE49-F238E27FC236}">
                <a16:creationId xmlns:a16="http://schemas.microsoft.com/office/drawing/2014/main" id="{5C0A2CD6-3C82-C7AE-5CB1-DC641056262F}"/>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8" name="Slide Number Placeholder 6">
            <a:extLst>
              <a:ext uri="{FF2B5EF4-FFF2-40B4-BE49-F238E27FC236}">
                <a16:creationId xmlns:a16="http://schemas.microsoft.com/office/drawing/2014/main" id="{D989E03A-F9B8-E34B-B6C1-184FA34E580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7920353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ing With Larg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2242735"/>
            <a:ext cx="11247160" cy="4134126"/>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Rectangle 3">
            <a:extLst>
              <a:ext uri="{FF2B5EF4-FFF2-40B4-BE49-F238E27FC236}">
                <a16:creationId xmlns:a16="http://schemas.microsoft.com/office/drawing/2014/main" id="{5EC900FE-A3F4-4609-595B-123FB4B687BF}"/>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DC5D2B07-5862-93FC-0DEC-ED5F0A25A4BD}"/>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6" name="Straight Connector 5">
            <a:extLst>
              <a:ext uri="{FF2B5EF4-FFF2-40B4-BE49-F238E27FC236}">
                <a16:creationId xmlns:a16="http://schemas.microsoft.com/office/drawing/2014/main" id="{77F7A553-B49A-5EEC-405D-6B282239A4D1}"/>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0" name="Slide Number Placeholder 6">
            <a:extLst>
              <a:ext uri="{FF2B5EF4-FFF2-40B4-BE49-F238E27FC236}">
                <a16:creationId xmlns:a16="http://schemas.microsoft.com/office/drawing/2014/main" id="{C85E931C-C841-E72A-8BE8-8E5C488B30EB}"/>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0849253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tandard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2242735"/>
            <a:ext cx="7379938" cy="412119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CEC2E024-4243-ABBD-3DDB-EC778259E813}"/>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0A5B3602-8FF1-55FD-3DB1-7D3213DD27B3}"/>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7BF8A151-6214-F200-30E4-A194A23CB443}"/>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4E6B2FA0-49B1-D930-0135-248E410E4C7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0357024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8206864" y="2242742"/>
            <a:ext cx="3512716" cy="412119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Content Placeholder 2">
            <a:extLst>
              <a:ext uri="{FF2B5EF4-FFF2-40B4-BE49-F238E27FC236}">
                <a16:creationId xmlns:a16="http://schemas.microsoft.com/office/drawing/2014/main" id="{F8778B23-9777-3272-01E6-0E04D8243D7A}"/>
              </a:ext>
            </a:extLst>
          </p:cNvPr>
          <p:cNvSpPr>
            <a:spLocks noGrp="1"/>
          </p:cNvSpPr>
          <p:nvPr>
            <p:ph sz="half" idx="13"/>
          </p:nvPr>
        </p:nvSpPr>
        <p:spPr>
          <a:xfrm>
            <a:off x="4339642"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7" name="Rectangle 16">
            <a:extLst>
              <a:ext uri="{FF2B5EF4-FFF2-40B4-BE49-F238E27FC236}">
                <a16:creationId xmlns:a16="http://schemas.microsoft.com/office/drawing/2014/main" id="{DFF2F9ED-D220-144E-B491-50E2DA0C12EC}"/>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CF60540A-64D5-FBFA-2722-544013CD9C3F}"/>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9" name="Straight Connector 18">
            <a:extLst>
              <a:ext uri="{FF2B5EF4-FFF2-40B4-BE49-F238E27FC236}">
                <a16:creationId xmlns:a16="http://schemas.microsoft.com/office/drawing/2014/main" id="{763FB75E-FC62-F7BB-6FBD-E90645D5BE4E}"/>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0" name="Slide Number Placeholder 6">
            <a:extLst>
              <a:ext uri="{FF2B5EF4-FFF2-40B4-BE49-F238E27FC236}">
                <a16:creationId xmlns:a16="http://schemas.microsoft.com/office/drawing/2014/main" id="{66634132-886D-EB3C-4666-7B7096B4D17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6550233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35882"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5435052"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6273251" y="2242742"/>
            <a:ext cx="5435051"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3" name="Rectangle 12">
            <a:extLst>
              <a:ext uri="{FF2B5EF4-FFF2-40B4-BE49-F238E27FC236}">
                <a16:creationId xmlns:a16="http://schemas.microsoft.com/office/drawing/2014/main" id="{E6086627-C7E0-17BF-F08F-39DB4E99AB0B}"/>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a:extLst>
              <a:ext uri="{FF2B5EF4-FFF2-40B4-BE49-F238E27FC236}">
                <a16:creationId xmlns:a16="http://schemas.microsoft.com/office/drawing/2014/main" id="{6D6DD255-608B-800A-264C-683677B6D4A0}"/>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5" name="Straight Connector 14">
            <a:extLst>
              <a:ext uri="{FF2B5EF4-FFF2-40B4-BE49-F238E27FC236}">
                <a16:creationId xmlns:a16="http://schemas.microsoft.com/office/drawing/2014/main" id="{167EB485-CF30-2779-5BE1-E52E42A5F72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6" name="Slide Number Placeholder 6">
            <a:extLst>
              <a:ext uri="{FF2B5EF4-FFF2-40B4-BE49-F238E27FC236}">
                <a16:creationId xmlns:a16="http://schemas.microsoft.com/office/drawing/2014/main" id="{AA568EF0-3845-3191-69A4-4E5F6B2290C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3525792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Column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1131692"/>
            <a:ext cx="3512716" cy="523224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B135E506-82F7-7200-BABD-24C8308C3BE8}"/>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C500D424-DAC1-47B0-F4DB-385FA7265322}"/>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01288AC7-ABE9-DA0A-24BD-91FE6CA9480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DC1D097B-4BEF-B545-2E35-3B816E5A02D0}"/>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1642109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Bann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30DF24-9940-91A3-4020-B2E8D3953F87}"/>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055052C-50E5-6CE3-F59C-4E74EB142488}"/>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7" name="Straight Connector 6">
            <a:extLst>
              <a:ext uri="{FF2B5EF4-FFF2-40B4-BE49-F238E27FC236}">
                <a16:creationId xmlns:a16="http://schemas.microsoft.com/office/drawing/2014/main" id="{AA2AAEFB-174D-BDA8-CD64-0320D77FF622}"/>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8" name="Slide Number Placeholder 6">
            <a:extLst>
              <a:ext uri="{FF2B5EF4-FFF2-40B4-BE49-F238E27FC236}">
                <a16:creationId xmlns:a16="http://schemas.microsoft.com/office/drawing/2014/main" id="{72E11CFC-AFC6-A71F-A14B-5AC0AF6A519C}"/>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5102505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45582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act Slide With Image">
    <p:bg>
      <p:bgPr>
        <a:solidFill>
          <a:srgbClr val="1A1F1F"/>
        </a:solidFill>
        <a:effectLst/>
      </p:bgPr>
    </p:bg>
    <p:spTree>
      <p:nvGrpSpPr>
        <p:cNvPr id="1" name=""/>
        <p:cNvGrpSpPr/>
        <p:nvPr/>
      </p:nvGrpSpPr>
      <p:grpSpPr>
        <a:xfrm>
          <a:off x="0" y="0"/>
          <a:ext cx="0" cy="0"/>
          <a:chOff x="0" y="0"/>
          <a:chExt cx="0" cy="0"/>
        </a:xfrm>
      </p:grpSpPr>
      <p:sp>
        <p:nvSpPr>
          <p:cNvPr id="29" name="Picture Placeholder 2">
            <a:extLst>
              <a:ext uri="{FF2B5EF4-FFF2-40B4-BE49-F238E27FC236}">
                <a16:creationId xmlns:a16="http://schemas.microsoft.com/office/drawing/2014/main" id="{671DD199-3F0C-8BB5-F85E-FF01934CE6E1}"/>
              </a:ext>
            </a:extLst>
          </p:cNvPr>
          <p:cNvSpPr>
            <a:spLocks noGrp="1"/>
          </p:cNvSpPr>
          <p:nvPr>
            <p:ph type="pic" idx="14"/>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30" name="TextBox 29">
            <a:extLst>
              <a:ext uri="{FF2B5EF4-FFF2-40B4-BE49-F238E27FC236}">
                <a16:creationId xmlns:a16="http://schemas.microsoft.com/office/drawing/2014/main" id="{1AD61793-03D5-2FD5-9E90-BEC875C0743A}"/>
              </a:ext>
            </a:extLst>
          </p:cNvPr>
          <p:cNvSpPr txBox="1"/>
          <p:nvPr userDrawn="1"/>
        </p:nvSpPr>
        <p:spPr>
          <a:xfrm>
            <a:off x="472420" y="2592186"/>
            <a:ext cx="3867222" cy="3557128"/>
          </a:xfrm>
          <a:prstGeom prst="rect">
            <a:avLst/>
          </a:prstGeom>
          <a:noFill/>
        </p:spPr>
        <p:txBody>
          <a:bodyPr wrap="square" lIns="0" rtlCol="0">
            <a:spAutoFit/>
          </a:bodyPr>
          <a:lstStyle/>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Phone: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(416) 964-8833</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Toll-free: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1-800-387-5580</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Email: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2">
                  <a:extLst>
                    <a:ext uri="{A12FA001-AC4F-418D-AE19-62706E023703}">
                      <ahyp:hlinkClr xmlns:ahyp="http://schemas.microsoft.com/office/drawing/2018/hyperlinkcolor" val="tx"/>
                    </a:ext>
                  </a:extLst>
                </a:hlinkClick>
              </a:rPr>
              <a:t>onamail@ona.org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Website: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3">
                  <a:extLst>
                    <a:ext uri="{A12FA001-AC4F-418D-AE19-62706E023703}">
                      <ahyp:hlinkClr xmlns:ahyp="http://schemas.microsoft.com/office/drawing/2018/hyperlinkcolor" val="tx"/>
                    </a:ext>
                  </a:extLst>
                </a:hlinkClick>
              </a:rPr>
              <a:t>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twitter.com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5">
                  <a:extLst>
                    <a:ext uri="{A12FA001-AC4F-418D-AE19-62706E023703}">
                      <ahyp:hlinkClr xmlns:ahyp="http://schemas.microsoft.com/office/drawing/2018/hyperlinkcolor" val="tx"/>
                    </a:ext>
                  </a:extLst>
                </a:hlinkClick>
              </a:rPr>
              <a:t>facebook.com/OntarioNurses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6">
                  <a:extLst>
                    <a:ext uri="{A12FA001-AC4F-418D-AE19-62706E023703}">
                      <ahyp:hlinkClr xmlns:ahyp="http://schemas.microsoft.com/office/drawing/2018/hyperlinkcolor" val="tx"/>
                    </a:ext>
                  </a:extLst>
                </a:hlinkClick>
              </a:rPr>
              <a:t>youtube.com/user/OntarioNurses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instagram.com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635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p:txBody>
      </p:sp>
      <p:sp>
        <p:nvSpPr>
          <p:cNvPr id="31" name="Title 1">
            <a:extLst>
              <a:ext uri="{FF2B5EF4-FFF2-40B4-BE49-F238E27FC236}">
                <a16:creationId xmlns:a16="http://schemas.microsoft.com/office/drawing/2014/main" id="{4960BD2B-8227-2893-F703-AD30AD5BFCD5}"/>
              </a:ext>
            </a:extLst>
          </p:cNvPr>
          <p:cNvSpPr txBox="1">
            <a:spLocks/>
          </p:cNvSpPr>
          <p:nvPr userDrawn="1"/>
        </p:nvSpPr>
        <p:spPr>
          <a:xfrm>
            <a:off x="484523" y="1131685"/>
            <a:ext cx="3855119" cy="1325563"/>
          </a:xfrm>
          <a:prstGeom prst="rect">
            <a:avLst/>
          </a:prstGeom>
        </p:spPr>
        <p:txBody>
          <a:bodyPr vert="horz" lIns="0" tIns="45720" rIns="90000" bIns="45720" rtlCol="0" anchor="ctr">
            <a:normAutofit/>
          </a:bodyPr>
          <a:lstStyle>
            <a:lvl1pPr algn="l" defTabSz="914400" rtl="0" eaLnBrk="1" latinLnBrk="0" hangingPunct="1">
              <a:lnSpc>
                <a:spcPct val="90000"/>
              </a:lnSpc>
              <a:spcBef>
                <a:spcPct val="0"/>
              </a:spcBef>
              <a:buNone/>
              <a:defRPr sz="4400" b="1" i="0" kern="1200" spc="-150">
                <a:solidFill>
                  <a:schemeClr val="bg1"/>
                </a:solidFill>
                <a:latin typeface="Tenorite" pitchFamily="2" charset="0"/>
                <a:ea typeface="Source Sans Pro Black" panose="020B0503030403020204" pitchFamily="34" charset="0"/>
                <a:cs typeface="Tenorite" pitchFamily="2" charset="0"/>
              </a:defRPr>
            </a:lvl1pPr>
          </a:lstStyle>
          <a:p>
            <a:r>
              <a:rPr lang="en-US" dirty="0">
                <a:solidFill>
                  <a:srgbClr val="99CA45"/>
                </a:solidFill>
              </a:rPr>
              <a:t>Contact us</a:t>
            </a:r>
            <a:endParaRPr lang="en-CA" dirty="0">
              <a:solidFill>
                <a:srgbClr val="99CA45"/>
              </a:solidFill>
            </a:endParaRPr>
          </a:p>
        </p:txBody>
      </p:sp>
      <p:sp>
        <p:nvSpPr>
          <p:cNvPr id="32" name="Rectangle 31">
            <a:extLst>
              <a:ext uri="{FF2B5EF4-FFF2-40B4-BE49-F238E27FC236}">
                <a16:creationId xmlns:a16="http://schemas.microsoft.com/office/drawing/2014/main" id="{22F5E421-B353-CB87-DEF9-E08A97B26B2D}"/>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3" name="Picture 32">
            <a:extLst>
              <a:ext uri="{FF2B5EF4-FFF2-40B4-BE49-F238E27FC236}">
                <a16:creationId xmlns:a16="http://schemas.microsoft.com/office/drawing/2014/main" id="{F5AF0F20-99C9-6FD8-0A41-D5D9155C8F8F}"/>
              </a:ext>
            </a:extLst>
          </p:cNvPr>
          <p:cNvPicPr>
            <a:picLocks noChangeAspect="1"/>
          </p:cNvPicPr>
          <p:nvPr userDrawn="1"/>
        </p:nvPicPr>
        <p:blipFill>
          <a:blip r:embed="rId8">
            <a:lum bright="100000"/>
          </a:blip>
          <a:stretch>
            <a:fillRect/>
          </a:stretch>
        </p:blipFill>
        <p:spPr>
          <a:xfrm>
            <a:off x="472420" y="481139"/>
            <a:ext cx="301103" cy="301103"/>
          </a:xfrm>
          <a:prstGeom prst="rect">
            <a:avLst/>
          </a:prstGeom>
        </p:spPr>
      </p:pic>
      <p:cxnSp>
        <p:nvCxnSpPr>
          <p:cNvPr id="34" name="Straight Connector 33">
            <a:extLst>
              <a:ext uri="{FF2B5EF4-FFF2-40B4-BE49-F238E27FC236}">
                <a16:creationId xmlns:a16="http://schemas.microsoft.com/office/drawing/2014/main" id="{1384D8A6-450C-46B7-1B46-E9636B8A1CE9}"/>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35" name="Slide Number Placeholder 6">
            <a:extLst>
              <a:ext uri="{FF2B5EF4-FFF2-40B4-BE49-F238E27FC236}">
                <a16:creationId xmlns:a16="http://schemas.microsoft.com/office/drawing/2014/main" id="{FCA44B76-986A-FF47-C835-71811452092D}"/>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pic>
        <p:nvPicPr>
          <p:cNvPr id="36" name="Picture 35">
            <a:extLst>
              <a:ext uri="{FF2B5EF4-FFF2-40B4-BE49-F238E27FC236}">
                <a16:creationId xmlns:a16="http://schemas.microsoft.com/office/drawing/2014/main" id="{4298FAE9-23D0-6507-4C62-8AAE8B108C6B}"/>
              </a:ext>
            </a:extLst>
          </p:cNvPr>
          <p:cNvPicPr>
            <a:picLocks noChangeAspect="1"/>
          </p:cNvPicPr>
          <p:nvPr userDrawn="1"/>
        </p:nvPicPr>
        <p:blipFill>
          <a:blip r:embed="rId9"/>
          <a:stretch>
            <a:fillRect/>
          </a:stretch>
        </p:blipFill>
        <p:spPr>
          <a:xfrm>
            <a:off x="472420" y="4268563"/>
            <a:ext cx="252539" cy="252539"/>
          </a:xfrm>
          <a:prstGeom prst="rect">
            <a:avLst/>
          </a:prstGeom>
        </p:spPr>
      </p:pic>
      <p:pic>
        <p:nvPicPr>
          <p:cNvPr id="37" name="Picture 36">
            <a:extLst>
              <a:ext uri="{FF2B5EF4-FFF2-40B4-BE49-F238E27FC236}">
                <a16:creationId xmlns:a16="http://schemas.microsoft.com/office/drawing/2014/main" id="{85E3A99B-13F9-D71C-2C8B-F95A7A24A1F6}"/>
              </a:ext>
            </a:extLst>
          </p:cNvPr>
          <p:cNvPicPr>
            <a:picLocks noChangeAspect="1"/>
          </p:cNvPicPr>
          <p:nvPr userDrawn="1"/>
        </p:nvPicPr>
        <p:blipFill>
          <a:blip r:embed="rId10"/>
          <a:stretch>
            <a:fillRect/>
          </a:stretch>
        </p:blipFill>
        <p:spPr>
          <a:xfrm>
            <a:off x="472420" y="4672663"/>
            <a:ext cx="252539" cy="252539"/>
          </a:xfrm>
          <a:prstGeom prst="rect">
            <a:avLst/>
          </a:prstGeom>
        </p:spPr>
      </p:pic>
      <p:pic>
        <p:nvPicPr>
          <p:cNvPr id="38" name="Picture 37">
            <a:extLst>
              <a:ext uri="{FF2B5EF4-FFF2-40B4-BE49-F238E27FC236}">
                <a16:creationId xmlns:a16="http://schemas.microsoft.com/office/drawing/2014/main" id="{9A49CB95-EFC2-A7EE-5B65-7F8532C9D23F}"/>
              </a:ext>
            </a:extLst>
          </p:cNvPr>
          <p:cNvPicPr>
            <a:picLocks noChangeAspect="1"/>
          </p:cNvPicPr>
          <p:nvPr userDrawn="1"/>
        </p:nvPicPr>
        <p:blipFill>
          <a:blip r:embed="rId11"/>
          <a:stretch>
            <a:fillRect/>
          </a:stretch>
        </p:blipFill>
        <p:spPr>
          <a:xfrm>
            <a:off x="472420" y="5076763"/>
            <a:ext cx="252539" cy="252539"/>
          </a:xfrm>
          <a:prstGeom prst="rect">
            <a:avLst/>
          </a:prstGeom>
        </p:spPr>
      </p:pic>
      <p:pic>
        <p:nvPicPr>
          <p:cNvPr id="39" name="Picture 38">
            <a:extLst>
              <a:ext uri="{FF2B5EF4-FFF2-40B4-BE49-F238E27FC236}">
                <a16:creationId xmlns:a16="http://schemas.microsoft.com/office/drawing/2014/main" id="{2107A4D3-43A4-464E-369E-5635B66B1670}"/>
              </a:ext>
            </a:extLst>
          </p:cNvPr>
          <p:cNvPicPr>
            <a:picLocks noChangeAspect="1"/>
          </p:cNvPicPr>
          <p:nvPr userDrawn="1"/>
        </p:nvPicPr>
        <p:blipFill>
          <a:blip r:embed="rId12"/>
          <a:stretch>
            <a:fillRect/>
          </a:stretch>
        </p:blipFill>
        <p:spPr>
          <a:xfrm>
            <a:off x="472420" y="5480864"/>
            <a:ext cx="252539" cy="252539"/>
          </a:xfrm>
          <a:prstGeom prst="rect">
            <a:avLst/>
          </a:prstGeom>
        </p:spPr>
      </p:pic>
    </p:spTree>
    <p:extLst>
      <p:ext uri="{BB962C8B-B14F-4D97-AF65-F5344CB8AC3E}">
        <p14:creationId xmlns:p14="http://schemas.microsoft.com/office/powerpoint/2010/main" val="10219787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 Left - Black - Pattern">
    <p:bg>
      <p:bgPr>
        <a:solidFill>
          <a:srgbClr val="F6B933"/>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stretch>
            <a:fillRect/>
          </a:stretch>
        </p:blipFill>
        <p:spPr>
          <a:xfrm>
            <a:off x="9006840" y="480449"/>
            <a:ext cx="2715768" cy="678942"/>
          </a:xfrm>
          <a:prstGeom prst="rect">
            <a:avLst/>
          </a:prstGeom>
        </p:spPr>
      </p:pic>
      <p:sp>
        <p:nvSpPr>
          <p:cNvPr id="20" name="Title 1">
            <a:extLst>
              <a:ext uri="{FF2B5EF4-FFF2-40B4-BE49-F238E27FC236}">
                <a16:creationId xmlns:a16="http://schemas.microsoft.com/office/drawing/2014/main" id="{ED60915F-8037-7134-85C7-F2FC584A28A6}"/>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21" name="Subtitle 2">
            <a:extLst>
              <a:ext uri="{FF2B5EF4-FFF2-40B4-BE49-F238E27FC236}">
                <a16:creationId xmlns:a16="http://schemas.microsoft.com/office/drawing/2014/main" id="{ACB68657-1ECF-2609-0321-A3CBA2F11BEC}"/>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2" name="Footer Placeholder 4">
            <a:extLst>
              <a:ext uri="{FF2B5EF4-FFF2-40B4-BE49-F238E27FC236}">
                <a16:creationId xmlns:a16="http://schemas.microsoft.com/office/drawing/2014/main" id="{51DE8056-4BF0-A5E7-57D3-ECC8CAC88FA2}"/>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6B933"/>
                </a:solidFill>
              </a:defRPr>
            </a:lvl1pPr>
          </a:lstStyle>
          <a:p>
            <a:r>
              <a:rPr lang="en-CA" dirty="0"/>
              <a:t>[DATE]</a:t>
            </a:r>
          </a:p>
        </p:txBody>
      </p:sp>
    </p:spTree>
    <p:extLst>
      <p:ext uri="{BB962C8B-B14F-4D97-AF65-F5344CB8AC3E}">
        <p14:creationId xmlns:p14="http://schemas.microsoft.com/office/powerpoint/2010/main" val="22669783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 Left - Black">
    <p:bg>
      <p:bgPr>
        <a:solidFill>
          <a:srgbClr val="1A1F1F"/>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stretch>
            <a:fillRect/>
          </a:stretch>
        </p:blipFill>
        <p:spPr>
          <a:xfrm>
            <a:off x="9006840" y="480449"/>
            <a:ext cx="2715768" cy="678942"/>
          </a:xfrm>
          <a:prstGeom prst="rect">
            <a:avLst/>
          </a:prstGeom>
        </p:spPr>
      </p:pic>
      <p:sp>
        <p:nvSpPr>
          <p:cNvPr id="2" name="Rectangle 1">
            <a:extLst>
              <a:ext uri="{FF2B5EF4-FFF2-40B4-BE49-F238E27FC236}">
                <a16:creationId xmlns:a16="http://schemas.microsoft.com/office/drawing/2014/main" id="{ADB2A77C-592D-3E3B-3B97-727F8140ACF8}"/>
              </a:ext>
            </a:extLst>
          </p:cNvPr>
          <p:cNvSpPr/>
          <p:nvPr userDrawn="1"/>
        </p:nvSpPr>
        <p:spPr>
          <a:xfrm>
            <a:off x="1" y="0"/>
            <a:ext cx="116540" cy="6858000"/>
          </a:xfrm>
          <a:prstGeom prst="rect">
            <a:avLst/>
          </a:prstGeom>
          <a:solidFill>
            <a:srgbClr val="F6B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
            <a:extLst>
              <a:ext uri="{FF2B5EF4-FFF2-40B4-BE49-F238E27FC236}">
                <a16:creationId xmlns:a16="http://schemas.microsoft.com/office/drawing/2014/main" id="{2CC9B72B-885D-BA22-3F83-173D7E8920BC}"/>
              </a:ext>
            </a:extLst>
          </p:cNvPr>
          <p:cNvSpPr>
            <a:spLocks noGrp="1"/>
          </p:cNvSpPr>
          <p:nvPr>
            <p:ph type="ctrTitle" hasCustomPrompt="1"/>
          </p:nvPr>
        </p:nvSpPr>
        <p:spPr>
          <a:xfrm>
            <a:off x="469886" y="2844869"/>
            <a:ext cx="6352032"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4" name="Subtitle 2">
            <a:extLst>
              <a:ext uri="{FF2B5EF4-FFF2-40B4-BE49-F238E27FC236}">
                <a16:creationId xmlns:a16="http://schemas.microsoft.com/office/drawing/2014/main" id="{2963D11A-7BDB-75AA-0187-FEE9F20650C5}"/>
              </a:ext>
            </a:extLst>
          </p:cNvPr>
          <p:cNvSpPr>
            <a:spLocks noGrp="1"/>
          </p:cNvSpPr>
          <p:nvPr>
            <p:ph type="subTitle" idx="1"/>
          </p:nvPr>
        </p:nvSpPr>
        <p:spPr>
          <a:xfrm>
            <a:off x="469886" y="2120286"/>
            <a:ext cx="6352032"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5" name="Footer Placeholder 4">
            <a:extLst>
              <a:ext uri="{FF2B5EF4-FFF2-40B4-BE49-F238E27FC236}">
                <a16:creationId xmlns:a16="http://schemas.microsoft.com/office/drawing/2014/main" id="{047FFDA9-1392-71EC-FA47-F7215F57B94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6B933"/>
                </a:solidFill>
              </a:defRPr>
            </a:lvl1pPr>
          </a:lstStyle>
          <a:p>
            <a:r>
              <a:rPr lang="en-CA" dirty="0"/>
              <a:t>[DATE]</a:t>
            </a:r>
          </a:p>
        </p:txBody>
      </p:sp>
    </p:spTree>
    <p:extLst>
      <p:ext uri="{BB962C8B-B14F-4D97-AF65-F5344CB8AC3E}">
        <p14:creationId xmlns:p14="http://schemas.microsoft.com/office/powerpoint/2010/main" val="17971105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 Left - White - Pattern">
    <p:bg>
      <p:bgPr>
        <a:solidFill>
          <a:srgbClr val="F6B933"/>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9659DB0-8D5A-FF62-B2AA-19EBE63839BC}"/>
              </a:ext>
            </a:extLst>
          </p:cNvPr>
          <p:cNvGrpSpPr/>
          <p:nvPr userDrawn="1"/>
        </p:nvGrpSpPr>
        <p:grpSpPr>
          <a:xfrm>
            <a:off x="0" y="1"/>
            <a:ext cx="12199618" cy="6857999"/>
            <a:chOff x="0" y="1"/>
            <a:chExt cx="12199618" cy="6857999"/>
          </a:xfrm>
        </p:grpSpPr>
        <p:pic>
          <p:nvPicPr>
            <p:cNvPr id="23" name="Picture 22">
              <a:extLst>
                <a:ext uri="{FF2B5EF4-FFF2-40B4-BE49-F238E27FC236}">
                  <a16:creationId xmlns:a16="http://schemas.microsoft.com/office/drawing/2014/main" id="{C7518C72-176C-A1AE-E819-6C475F147EC3}"/>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24" name="Rectangle 23">
              <a:extLst>
                <a:ext uri="{FF2B5EF4-FFF2-40B4-BE49-F238E27FC236}">
                  <a16:creationId xmlns:a16="http://schemas.microsoft.com/office/drawing/2014/main" id="{45D6ADAC-A366-8F52-9725-A28181080A78}"/>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3">
            <a:lum bright="-100000"/>
          </a:blip>
          <a:stretch>
            <a:fillRect/>
          </a:stretch>
        </p:blipFill>
        <p:spPr>
          <a:xfrm>
            <a:off x="9006840" y="480449"/>
            <a:ext cx="2715768" cy="678942"/>
          </a:xfrm>
          <a:prstGeom prst="rect">
            <a:avLst/>
          </a:prstGeom>
        </p:spPr>
      </p:pic>
      <p:sp>
        <p:nvSpPr>
          <p:cNvPr id="4" name="Title 1">
            <a:extLst>
              <a:ext uri="{FF2B5EF4-FFF2-40B4-BE49-F238E27FC236}">
                <a16:creationId xmlns:a16="http://schemas.microsoft.com/office/drawing/2014/main" id="{EF848425-077C-C635-9C07-7573E6965BB1}"/>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5" name="Subtitle 2">
            <a:extLst>
              <a:ext uri="{FF2B5EF4-FFF2-40B4-BE49-F238E27FC236}">
                <a16:creationId xmlns:a16="http://schemas.microsoft.com/office/drawing/2014/main" id="{F6E06EF1-7D49-9926-F69C-4C7EDC8DBC09}"/>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8" name="Footer Placeholder 4">
            <a:extLst>
              <a:ext uri="{FF2B5EF4-FFF2-40B4-BE49-F238E27FC236}">
                <a16:creationId xmlns:a16="http://schemas.microsoft.com/office/drawing/2014/main" id="{5936F13E-19B4-9B1C-F700-8DAA7894D9AA}"/>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6B933"/>
                </a:solidFill>
              </a:defRPr>
            </a:lvl1pPr>
          </a:lstStyle>
          <a:p>
            <a:r>
              <a:rPr lang="en-CA" dirty="0"/>
              <a:t>[DATE]</a:t>
            </a:r>
          </a:p>
        </p:txBody>
      </p:sp>
    </p:spTree>
    <p:extLst>
      <p:ext uri="{BB962C8B-B14F-4D97-AF65-F5344CB8AC3E}">
        <p14:creationId xmlns:p14="http://schemas.microsoft.com/office/powerpoint/2010/main" val="10450167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 Left - White">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0F9CC0BC-F6F6-555B-AF4A-0FAE4A646653}"/>
              </a:ext>
            </a:extLst>
          </p:cNvPr>
          <p:cNvPicPr>
            <a:picLocks noChangeAspect="1"/>
          </p:cNvPicPr>
          <p:nvPr userDrawn="1"/>
        </p:nvPicPr>
        <p:blipFill>
          <a:blip r:embed="rId2">
            <a:lum bright="-100000"/>
          </a:blip>
          <a:stretch>
            <a:fillRect/>
          </a:stretch>
        </p:blipFill>
        <p:spPr>
          <a:xfrm>
            <a:off x="9006840" y="480449"/>
            <a:ext cx="2715768" cy="678942"/>
          </a:xfrm>
          <a:prstGeom prst="rect">
            <a:avLst/>
          </a:prstGeom>
        </p:spPr>
      </p:pic>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69886" y="2844869"/>
            <a:ext cx="6352032"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69886" y="2120286"/>
            <a:ext cx="6352032" cy="541289"/>
          </a:xfrm>
        </p:spPr>
        <p:txBody>
          <a:bodyPr lIns="0"/>
          <a:lstStyle>
            <a:lvl1pPr marL="0" indent="0" algn="l">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3" name="Footer Placeholder 4">
            <a:extLst>
              <a:ext uri="{FF2B5EF4-FFF2-40B4-BE49-F238E27FC236}">
                <a16:creationId xmlns:a16="http://schemas.microsoft.com/office/drawing/2014/main" id="{1278453F-B72E-29BA-E1AF-934CAEEB6F77}"/>
              </a:ext>
            </a:extLst>
          </p:cNvPr>
          <p:cNvSpPr>
            <a:spLocks noGrp="1"/>
          </p:cNvSpPr>
          <p:nvPr>
            <p:ph type="ftr" sz="quarter" idx="11"/>
          </p:nvPr>
        </p:nvSpPr>
        <p:spPr>
          <a:xfrm>
            <a:off x="469886" y="650045"/>
            <a:ext cx="4114800" cy="365125"/>
          </a:xfrm>
          <a:prstGeom prst="rect">
            <a:avLst/>
          </a:prstGeom>
        </p:spPr>
        <p:txBody>
          <a:bodyPr lIns="0"/>
          <a:lstStyle>
            <a:lvl1pPr algn="l">
              <a:defRPr spc="300">
                <a:solidFill>
                  <a:srgbClr val="F6B933"/>
                </a:solidFill>
              </a:defRPr>
            </a:lvl1pPr>
          </a:lstStyle>
          <a:p>
            <a:r>
              <a:rPr lang="en-CA" dirty="0"/>
              <a:t>[DATE]</a:t>
            </a:r>
          </a:p>
        </p:txBody>
      </p:sp>
      <p:sp>
        <p:nvSpPr>
          <p:cNvPr id="4" name="Rectangle 3">
            <a:extLst>
              <a:ext uri="{FF2B5EF4-FFF2-40B4-BE49-F238E27FC236}">
                <a16:creationId xmlns:a16="http://schemas.microsoft.com/office/drawing/2014/main" id="{F3C7DA2A-1A59-C249-79F1-65F2AD37F7DE}"/>
              </a:ext>
            </a:extLst>
          </p:cNvPr>
          <p:cNvSpPr/>
          <p:nvPr userDrawn="1"/>
        </p:nvSpPr>
        <p:spPr>
          <a:xfrm>
            <a:off x="1" y="0"/>
            <a:ext cx="116540" cy="6858000"/>
          </a:xfrm>
          <a:prstGeom prst="rect">
            <a:avLst/>
          </a:prstGeom>
          <a:solidFill>
            <a:srgbClr val="F6B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6003961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 Center - Black">
    <p:bg>
      <p:bgPr>
        <a:solidFill>
          <a:srgbClr val="F6B933"/>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F6B933"/>
                </a:solidFill>
              </a:defRPr>
            </a:lvl1pPr>
          </a:lstStyle>
          <a:p>
            <a:r>
              <a:rPr lang="en-CA" dirty="0"/>
              <a:t>[DATE]</a:t>
            </a:r>
          </a:p>
        </p:txBody>
      </p:sp>
    </p:spTree>
    <p:extLst>
      <p:ext uri="{BB962C8B-B14F-4D97-AF65-F5344CB8AC3E}">
        <p14:creationId xmlns:p14="http://schemas.microsoft.com/office/powerpoint/2010/main" val="264265374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 Center - White">
    <p:bg>
      <p:bgPr>
        <a:solidFill>
          <a:srgbClr val="F6B933"/>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6BCC47B-451A-7F3C-074D-EA2095498C4F}"/>
              </a:ext>
            </a:extLst>
          </p:cNvPr>
          <p:cNvGrpSpPr/>
          <p:nvPr userDrawn="1"/>
        </p:nvGrpSpPr>
        <p:grpSpPr>
          <a:xfrm>
            <a:off x="0" y="1"/>
            <a:ext cx="12199618" cy="6857999"/>
            <a:chOff x="0" y="1"/>
            <a:chExt cx="12199618" cy="6857999"/>
          </a:xfrm>
        </p:grpSpPr>
        <p:pic>
          <p:nvPicPr>
            <p:cNvPr id="30" name="Picture 29">
              <a:extLst>
                <a:ext uri="{FF2B5EF4-FFF2-40B4-BE49-F238E27FC236}">
                  <a16:creationId xmlns:a16="http://schemas.microsoft.com/office/drawing/2014/main" id="{6F9F8681-66C9-B84D-739E-1A24F19E97D2}"/>
                </a:ext>
              </a:extLst>
            </p:cNvPr>
            <p:cNvPicPr>
              <a:picLocks noChangeAspect="1"/>
            </p:cNvPicPr>
            <p:nvPr userDrawn="1"/>
          </p:nvPicPr>
          <p:blipFill rotWithShape="1">
            <a:blip r:embed="rId2">
              <a:lum bright="100000"/>
            </a:blip>
            <a:srcRect t="1" b="52875"/>
            <a:stretch/>
          </p:blipFill>
          <p:spPr>
            <a:xfrm>
              <a:off x="0" y="4946805"/>
              <a:ext cx="12199618" cy="1911195"/>
            </a:xfrm>
            <a:prstGeom prst="rect">
              <a:avLst/>
            </a:prstGeom>
          </p:spPr>
        </p:pic>
        <p:sp>
          <p:nvSpPr>
            <p:cNvPr id="31" name="Rectangle 30">
              <a:extLst>
                <a:ext uri="{FF2B5EF4-FFF2-40B4-BE49-F238E27FC236}">
                  <a16:creationId xmlns:a16="http://schemas.microsoft.com/office/drawing/2014/main" id="{8900870E-1B38-613F-85E5-1C26CE75FAAA}"/>
                </a:ext>
              </a:extLst>
            </p:cNvPr>
            <p:cNvSpPr/>
            <p:nvPr userDrawn="1"/>
          </p:nvSpPr>
          <p:spPr>
            <a:xfrm>
              <a:off x="0" y="1"/>
              <a:ext cx="12192000" cy="4946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 name="Title 1">
            <a:extLst>
              <a:ext uri="{FF2B5EF4-FFF2-40B4-BE49-F238E27FC236}">
                <a16:creationId xmlns:a16="http://schemas.microsoft.com/office/drawing/2014/main" id="{D3764511-BAEE-34FB-B687-70C0B1A0E2D6}"/>
              </a:ext>
            </a:extLst>
          </p:cNvPr>
          <p:cNvSpPr>
            <a:spLocks noGrp="1"/>
          </p:cNvSpPr>
          <p:nvPr>
            <p:ph type="ctrTitle"/>
          </p:nvPr>
        </p:nvSpPr>
        <p:spPr>
          <a:xfrm>
            <a:off x="432816" y="2367796"/>
            <a:ext cx="11326368" cy="1148031"/>
          </a:xfrm>
        </p:spPr>
        <p:txBody>
          <a:bodyPr anchor="b"/>
          <a:lstStyle>
            <a:lvl1pPr algn="ctr">
              <a:defRPr sz="6000">
                <a:solidFill>
                  <a:srgbClr val="1A1F1F"/>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CB04C51D-436B-D1EA-40A6-2F5431280A16}"/>
              </a:ext>
            </a:extLst>
          </p:cNvPr>
          <p:cNvSpPr>
            <a:spLocks noGrp="1"/>
          </p:cNvSpPr>
          <p:nvPr>
            <p:ph type="subTitle" idx="1"/>
          </p:nvPr>
        </p:nvSpPr>
        <p:spPr>
          <a:xfrm>
            <a:off x="432816" y="3661912"/>
            <a:ext cx="11326368" cy="541289"/>
          </a:xfrm>
        </p:spPr>
        <p:txBody>
          <a:bodyPr/>
          <a:lstStyle>
            <a:lvl1pPr marL="0" indent="0" algn="ctr">
              <a:buNone/>
              <a:defRPr sz="24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28" name="Picture 27">
            <a:extLst>
              <a:ext uri="{FF2B5EF4-FFF2-40B4-BE49-F238E27FC236}">
                <a16:creationId xmlns:a16="http://schemas.microsoft.com/office/drawing/2014/main" id="{3D894BE3-75DE-5CDF-9BB4-B464D1B9F8C3}"/>
              </a:ext>
            </a:extLst>
          </p:cNvPr>
          <p:cNvPicPr>
            <a:picLocks noChangeAspect="1"/>
          </p:cNvPicPr>
          <p:nvPr userDrawn="1"/>
        </p:nvPicPr>
        <p:blipFill>
          <a:blip r:embed="rId3">
            <a:lum bright="-100000"/>
          </a:blip>
          <a:stretch>
            <a:fillRect/>
          </a:stretch>
        </p:blipFill>
        <p:spPr>
          <a:xfrm>
            <a:off x="4738116" y="480449"/>
            <a:ext cx="2715768" cy="678942"/>
          </a:xfrm>
          <a:prstGeom prst="rect">
            <a:avLst/>
          </a:prstGeom>
        </p:spPr>
      </p:pic>
      <p:sp>
        <p:nvSpPr>
          <p:cNvPr id="33" name="Footer Placeholder 4">
            <a:extLst>
              <a:ext uri="{FF2B5EF4-FFF2-40B4-BE49-F238E27FC236}">
                <a16:creationId xmlns:a16="http://schemas.microsoft.com/office/drawing/2014/main" id="{ECAD2A2B-A967-3790-A7D0-A5EECFBF67CF}"/>
              </a:ext>
            </a:extLst>
          </p:cNvPr>
          <p:cNvSpPr>
            <a:spLocks noGrp="1"/>
          </p:cNvSpPr>
          <p:nvPr>
            <p:ph type="ftr" sz="quarter" idx="11"/>
          </p:nvPr>
        </p:nvSpPr>
        <p:spPr>
          <a:xfrm>
            <a:off x="4038600" y="1740719"/>
            <a:ext cx="4114800" cy="365125"/>
          </a:xfrm>
          <a:prstGeom prst="rect">
            <a:avLst/>
          </a:prstGeom>
        </p:spPr>
        <p:txBody>
          <a:bodyPr/>
          <a:lstStyle>
            <a:lvl1pPr algn="ctr">
              <a:defRPr spc="300">
                <a:solidFill>
                  <a:srgbClr val="F6B933"/>
                </a:solidFill>
              </a:defRPr>
            </a:lvl1pPr>
          </a:lstStyle>
          <a:p>
            <a:r>
              <a:rPr lang="en-CA" dirty="0"/>
              <a:t>[DATE]</a:t>
            </a:r>
          </a:p>
        </p:txBody>
      </p:sp>
    </p:spTree>
    <p:extLst>
      <p:ext uri="{BB962C8B-B14F-4D97-AF65-F5344CB8AC3E}">
        <p14:creationId xmlns:p14="http://schemas.microsoft.com/office/powerpoint/2010/main" val="10656576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 Left - Black">
    <p:bg>
      <p:bgPr>
        <a:solidFill>
          <a:srgbClr val="1A1F1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chemeClr val="bg1"/>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rgbClr val="F6B9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cxnSp>
        <p:nvCxnSpPr>
          <p:cNvPr id="8" name="Straight Connector 7">
            <a:extLst>
              <a:ext uri="{FF2B5EF4-FFF2-40B4-BE49-F238E27FC236}">
                <a16:creationId xmlns:a16="http://schemas.microsoft.com/office/drawing/2014/main" id="{7CD7B384-C046-204D-6EB8-150EAA4F48C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FA12A408-E051-5920-3D29-F9A868F48DD0}"/>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19613137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ection - Left - Colour">
    <p:bg>
      <p:bgPr>
        <a:solidFill>
          <a:srgbClr val="F6B93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D78EB-1D0F-FEBD-A66A-9AB09480D979}"/>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472420" y="2844869"/>
            <a:ext cx="6267458" cy="2101936"/>
          </a:xfrm>
        </p:spPr>
        <p:txBody>
          <a:bodyPr lIns="0" anchor="t" anchorCtr="0"/>
          <a:lstStyle>
            <a:lvl1pPr algn="l">
              <a:defRPr sz="6000">
                <a:solidFill>
                  <a:srgbClr val="1A1F1F"/>
                </a:solidFill>
              </a:defRPr>
            </a:lvl1pPr>
          </a:lstStyle>
          <a:p>
            <a:r>
              <a:rPr lang="en-US" dirty="0"/>
              <a:t>Click to edit </a:t>
            </a:r>
            <a:br>
              <a:rPr lang="en-US" dirty="0"/>
            </a:br>
            <a:r>
              <a:rPr lang="en-US" dirty="0"/>
              <a:t>Master title style</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p:nvPr>
        </p:nvSpPr>
        <p:spPr>
          <a:xfrm>
            <a:off x="472420" y="2120286"/>
            <a:ext cx="6267458" cy="541289"/>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4" name="Picture 3">
            <a:extLst>
              <a:ext uri="{FF2B5EF4-FFF2-40B4-BE49-F238E27FC236}">
                <a16:creationId xmlns:a16="http://schemas.microsoft.com/office/drawing/2014/main" id="{57C07A7C-A7D5-75EB-7FB2-6E37882EF26B}"/>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0" name="Straight Connector 9">
            <a:extLst>
              <a:ext uri="{FF2B5EF4-FFF2-40B4-BE49-F238E27FC236}">
                <a16:creationId xmlns:a16="http://schemas.microsoft.com/office/drawing/2014/main" id="{6FCA930C-E003-FFC6-D022-C473EC1BDEE9}"/>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1" name="Slide Number Placeholder 6">
            <a:extLst>
              <a:ext uri="{FF2B5EF4-FFF2-40B4-BE49-F238E27FC236}">
                <a16:creationId xmlns:a16="http://schemas.microsoft.com/office/drawing/2014/main" id="{C823178D-1979-4C96-176A-27E443CCDA2C}"/>
              </a:ext>
            </a:extLst>
          </p:cNvPr>
          <p:cNvSpPr txBox="1">
            <a:spLocks/>
          </p:cNvSpPr>
          <p:nvPr userDrawn="1"/>
        </p:nvSpPr>
        <p:spPr>
          <a:xfrm>
            <a:off x="11476180" y="540234"/>
            <a:ext cx="236726" cy="184666"/>
          </a:xfrm>
          <a:prstGeom prst="rect">
            <a:avLst/>
          </a:prstGeom>
          <a:solidFill>
            <a:srgbClr val="F6B933"/>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5882295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ck 3-Block Stats">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hasCustomPrompt="1"/>
          </p:nvPr>
        </p:nvSpPr>
        <p:spPr>
          <a:xfrm>
            <a:off x="470396" y="2242743"/>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6B933"/>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19" name="Content Placeholder 2">
            <a:extLst>
              <a:ext uri="{FF2B5EF4-FFF2-40B4-BE49-F238E27FC236}">
                <a16:creationId xmlns:a16="http://schemas.microsoft.com/office/drawing/2014/main" id="{4046A6E8-3CBD-4A3A-B0AE-89B9EA20BFAB}"/>
              </a:ext>
            </a:extLst>
          </p:cNvPr>
          <p:cNvSpPr>
            <a:spLocks noGrp="1"/>
          </p:cNvSpPr>
          <p:nvPr>
            <p:ph sz="half" idx="17" hasCustomPrompt="1"/>
          </p:nvPr>
        </p:nvSpPr>
        <p:spPr>
          <a:xfrm>
            <a:off x="4337615"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6B933"/>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0" name="Content Placeholder 2">
            <a:extLst>
              <a:ext uri="{FF2B5EF4-FFF2-40B4-BE49-F238E27FC236}">
                <a16:creationId xmlns:a16="http://schemas.microsoft.com/office/drawing/2014/main" id="{2339C915-9D87-899B-DE36-2483F6CEEA21}"/>
              </a:ext>
            </a:extLst>
          </p:cNvPr>
          <p:cNvSpPr>
            <a:spLocks noGrp="1"/>
          </p:cNvSpPr>
          <p:nvPr>
            <p:ph sz="half" idx="18" hasCustomPrompt="1"/>
          </p:nvPr>
        </p:nvSpPr>
        <p:spPr>
          <a:xfrm>
            <a:off x="8206864" y="2242743"/>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6B933"/>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1" name="Content Placeholder 2">
            <a:extLst>
              <a:ext uri="{FF2B5EF4-FFF2-40B4-BE49-F238E27FC236}">
                <a16:creationId xmlns:a16="http://schemas.microsoft.com/office/drawing/2014/main" id="{26C27CEF-AB7C-6424-7515-28AFA2AD94FF}"/>
              </a:ext>
            </a:extLst>
          </p:cNvPr>
          <p:cNvSpPr>
            <a:spLocks noGrp="1"/>
          </p:cNvSpPr>
          <p:nvPr>
            <p:ph sz="half" idx="19" hasCustomPrompt="1"/>
          </p:nvPr>
        </p:nvSpPr>
        <p:spPr>
          <a:xfrm>
            <a:off x="470396" y="4271049"/>
            <a:ext cx="351271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6B933"/>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2" name="Content Placeholder 2">
            <a:extLst>
              <a:ext uri="{FF2B5EF4-FFF2-40B4-BE49-F238E27FC236}">
                <a16:creationId xmlns:a16="http://schemas.microsoft.com/office/drawing/2014/main" id="{E4947822-F706-77EE-9451-A6652D3A0A6A}"/>
              </a:ext>
            </a:extLst>
          </p:cNvPr>
          <p:cNvSpPr>
            <a:spLocks noGrp="1"/>
          </p:cNvSpPr>
          <p:nvPr>
            <p:ph sz="half" idx="20" hasCustomPrompt="1"/>
          </p:nvPr>
        </p:nvSpPr>
        <p:spPr>
          <a:xfrm>
            <a:off x="4337615"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6B933"/>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sp>
        <p:nvSpPr>
          <p:cNvPr id="23" name="Content Placeholder 2">
            <a:extLst>
              <a:ext uri="{FF2B5EF4-FFF2-40B4-BE49-F238E27FC236}">
                <a16:creationId xmlns:a16="http://schemas.microsoft.com/office/drawing/2014/main" id="{4B531790-0D3F-0EAF-9C88-B762C792B844}"/>
              </a:ext>
            </a:extLst>
          </p:cNvPr>
          <p:cNvSpPr>
            <a:spLocks noGrp="1"/>
          </p:cNvSpPr>
          <p:nvPr>
            <p:ph sz="half" idx="21" hasCustomPrompt="1"/>
          </p:nvPr>
        </p:nvSpPr>
        <p:spPr>
          <a:xfrm>
            <a:off x="8206864" y="4271049"/>
            <a:ext cx="3514742" cy="1714115"/>
          </a:xfrm>
          <a:solidFill>
            <a:srgbClr val="1D2626"/>
          </a:solidFill>
          <a:ln w="50800">
            <a:noFill/>
          </a:ln>
        </p:spPr>
        <p:txBody>
          <a:bodyPr lIns="360000" tIns="360000" rIns="360000" bIns="360000"/>
          <a:lstStyle>
            <a:lvl1pPr algn="ctr">
              <a:defRPr sz="4800">
                <a:solidFill>
                  <a:schemeClr val="bg1"/>
                </a:solidFill>
              </a:defRPr>
            </a:lvl1pPr>
            <a:lvl2pPr algn="ctr">
              <a:defRPr>
                <a:solidFill>
                  <a:srgbClr val="F6B933"/>
                </a:solidFill>
              </a:defRPr>
            </a:lvl2pPr>
            <a:lvl3pPr marL="223838" indent="-223838">
              <a:spcBef>
                <a:spcPts val="1500"/>
              </a:spcBef>
              <a:tabLst/>
              <a:defRPr>
                <a:solidFill>
                  <a:schemeClr val="accent1"/>
                </a:solidFill>
              </a:defRPr>
            </a:lvl3pPr>
            <a:lvl4pPr>
              <a:defRPr>
                <a:solidFill>
                  <a:schemeClr val="accent1"/>
                </a:solidFill>
              </a:defRPr>
            </a:lvl4pPr>
            <a:lvl5pPr>
              <a:defRPr>
                <a:solidFill>
                  <a:schemeClr val="accent1"/>
                </a:solidFill>
              </a:defRPr>
            </a:lvl5pPr>
          </a:lstStyle>
          <a:p>
            <a:pPr lvl="0"/>
            <a:r>
              <a:rPr lang="en-US" dirty="0"/>
              <a:t>+68,000</a:t>
            </a:r>
          </a:p>
          <a:p>
            <a:pPr lvl="1"/>
            <a:r>
              <a:rPr lang="en-US" dirty="0"/>
              <a:t>Second level</a:t>
            </a:r>
          </a:p>
        </p:txBody>
      </p:sp>
      <p:cxnSp>
        <p:nvCxnSpPr>
          <p:cNvPr id="28" name="Straight Connector 27">
            <a:extLst>
              <a:ext uri="{FF2B5EF4-FFF2-40B4-BE49-F238E27FC236}">
                <a16:creationId xmlns:a16="http://schemas.microsoft.com/office/drawing/2014/main" id="{4F1396B6-9954-8CC9-8487-1F22237BF14F}"/>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9" name="Slide Number Placeholder 6">
            <a:extLst>
              <a:ext uri="{FF2B5EF4-FFF2-40B4-BE49-F238E27FC236}">
                <a16:creationId xmlns:a16="http://schemas.microsoft.com/office/drawing/2014/main" id="{8089D234-4D46-10DC-2161-EE7AD8E5CE19}"/>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8528508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Black 3-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0396" y="2242743"/>
            <a:ext cx="3514066" cy="4134118"/>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B90375C2-B416-E34A-FF74-F7AC3929E4D8}"/>
              </a:ext>
            </a:extLst>
          </p:cNvPr>
          <p:cNvSpPr>
            <a:spLocks noGrp="1"/>
          </p:cNvSpPr>
          <p:nvPr>
            <p:ph sz="half" idx="15"/>
          </p:nvPr>
        </p:nvSpPr>
        <p:spPr>
          <a:xfrm>
            <a:off x="4338967" y="2242743"/>
            <a:ext cx="3514066" cy="4134118"/>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id="{EC215714-71E0-BB98-0ECD-D6CD453217B9}"/>
              </a:ext>
            </a:extLst>
          </p:cNvPr>
          <p:cNvSpPr>
            <a:spLocks noGrp="1"/>
          </p:cNvSpPr>
          <p:nvPr>
            <p:ph sz="half" idx="16"/>
          </p:nvPr>
        </p:nvSpPr>
        <p:spPr>
          <a:xfrm>
            <a:off x="8205514" y="2242743"/>
            <a:ext cx="3514066" cy="4134118"/>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6" name="Straight Connector 5">
            <a:extLst>
              <a:ext uri="{FF2B5EF4-FFF2-40B4-BE49-F238E27FC236}">
                <a16:creationId xmlns:a16="http://schemas.microsoft.com/office/drawing/2014/main" id="{DBF0EF6C-6741-4B4B-4431-7745D744A40C}"/>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7" name="Slide Number Placeholder 6">
            <a:extLst>
              <a:ext uri="{FF2B5EF4-FFF2-40B4-BE49-F238E27FC236}">
                <a16:creationId xmlns:a16="http://schemas.microsoft.com/office/drawing/2014/main" id="{17F49B71-DC25-C745-9248-104DAACBBA1B}"/>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40134484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ck 2-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5" cy="4134118"/>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2" y="2242743"/>
            <a:ext cx="5446326" cy="4134118"/>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E8898F02-C42C-4576-6456-B3F7B0911400}"/>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4062D8C0-D051-17FF-9A6B-905819CDDCF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7108476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ck 4-Block Callout">
    <p:bg>
      <p:bgPr>
        <a:solidFill>
          <a:srgbClr val="1A1F1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CB6994-F959-0249-D161-1C3747F4FC9B}"/>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F7F3A192-302E-7352-318B-15D58C16DE76}"/>
              </a:ext>
            </a:extLst>
          </p:cNvPr>
          <p:cNvPicPr>
            <a:picLocks noChangeAspect="1"/>
          </p:cNvPicPr>
          <p:nvPr userDrawn="1"/>
        </p:nvPicPr>
        <p:blipFill>
          <a:blip r:embed="rId2">
            <a:lum bright="100000"/>
          </a:blip>
          <a:stretch>
            <a:fillRect/>
          </a:stretch>
        </p:blipFill>
        <p:spPr>
          <a:xfrm>
            <a:off x="472420" y="481139"/>
            <a:ext cx="301103" cy="301103"/>
          </a:xfrm>
          <a:prstGeom prst="rect">
            <a:avLst/>
          </a:prstGeom>
        </p:spPr>
      </p:pic>
      <p:sp>
        <p:nvSpPr>
          <p:cNvPr id="3" name="Title 1">
            <a:extLst>
              <a:ext uri="{FF2B5EF4-FFF2-40B4-BE49-F238E27FC236}">
                <a16:creationId xmlns:a16="http://schemas.microsoft.com/office/drawing/2014/main" id="{ECABB769-65A8-5F52-F455-70BF92382BF5}"/>
              </a:ext>
            </a:extLst>
          </p:cNvPr>
          <p:cNvSpPr>
            <a:spLocks noGrp="1"/>
          </p:cNvSpPr>
          <p:nvPr>
            <p:ph type="title" hasCustomPrompt="1"/>
          </p:nvPr>
        </p:nvSpPr>
        <p:spPr>
          <a:xfrm>
            <a:off x="472420" y="782242"/>
            <a:ext cx="11247160" cy="1325563"/>
          </a:xfrm>
        </p:spPr>
        <p:txBody>
          <a:bodyPr lIns="0" rIns="90000"/>
          <a:lstStyle>
            <a:lvl1pPr>
              <a:defRPr>
                <a:solidFill>
                  <a:schemeClr val="bg1"/>
                </a:solidFill>
              </a:defRPr>
            </a:lvl1pPr>
          </a:lstStyle>
          <a:p>
            <a:r>
              <a:rPr lang="en-US" dirty="0"/>
              <a:t>Click to edit title (Max 1 line)</a:t>
            </a:r>
            <a:endParaRPr lang="en-CA" dirty="0"/>
          </a:p>
        </p:txBody>
      </p:sp>
      <p:sp>
        <p:nvSpPr>
          <p:cNvPr id="16" name="Content Placeholder 2">
            <a:extLst>
              <a:ext uri="{FF2B5EF4-FFF2-40B4-BE49-F238E27FC236}">
                <a16:creationId xmlns:a16="http://schemas.microsoft.com/office/drawing/2014/main" id="{81929B25-A600-E0CF-5C73-6B852ADA3203}"/>
              </a:ext>
            </a:extLst>
          </p:cNvPr>
          <p:cNvSpPr>
            <a:spLocks noGrp="1"/>
          </p:cNvSpPr>
          <p:nvPr>
            <p:ph sz="half" idx="13"/>
          </p:nvPr>
        </p:nvSpPr>
        <p:spPr>
          <a:xfrm>
            <a:off x="472419" y="2242743"/>
            <a:ext cx="5446327" cy="1795103"/>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a:extLst>
              <a:ext uri="{FF2B5EF4-FFF2-40B4-BE49-F238E27FC236}">
                <a16:creationId xmlns:a16="http://schemas.microsoft.com/office/drawing/2014/main" id="{FCCFE236-4421-B00D-289B-31FCB134E253}"/>
              </a:ext>
            </a:extLst>
          </p:cNvPr>
          <p:cNvSpPr>
            <a:spLocks noGrp="1"/>
          </p:cNvSpPr>
          <p:nvPr>
            <p:ph sz="half" idx="14"/>
          </p:nvPr>
        </p:nvSpPr>
        <p:spPr>
          <a:xfrm>
            <a:off x="6273251" y="2242743"/>
            <a:ext cx="5446327" cy="1795103"/>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2" name="Content Placeholder 2">
            <a:extLst>
              <a:ext uri="{FF2B5EF4-FFF2-40B4-BE49-F238E27FC236}">
                <a16:creationId xmlns:a16="http://schemas.microsoft.com/office/drawing/2014/main" id="{E6E736DD-86B9-E072-F200-725B0E8B2B61}"/>
              </a:ext>
            </a:extLst>
          </p:cNvPr>
          <p:cNvSpPr>
            <a:spLocks noGrp="1"/>
          </p:cNvSpPr>
          <p:nvPr>
            <p:ph sz="half" idx="15"/>
          </p:nvPr>
        </p:nvSpPr>
        <p:spPr>
          <a:xfrm>
            <a:off x="472419" y="4352200"/>
            <a:ext cx="5446327" cy="1795103"/>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DBCB2EB4-079E-CF6E-1072-07D7C980E657}"/>
              </a:ext>
            </a:extLst>
          </p:cNvPr>
          <p:cNvSpPr>
            <a:spLocks noGrp="1"/>
          </p:cNvSpPr>
          <p:nvPr>
            <p:ph sz="half" idx="16"/>
          </p:nvPr>
        </p:nvSpPr>
        <p:spPr>
          <a:xfrm>
            <a:off x="6273251" y="4352200"/>
            <a:ext cx="5446327" cy="1795103"/>
          </a:xfrm>
          <a:ln w="50800">
            <a:solidFill>
              <a:srgbClr val="F6B933"/>
            </a:solidFill>
          </a:ln>
        </p:spPr>
        <p:txBody>
          <a:bodyPr lIns="360000" tIns="360000" rIns="360000" bIns="360000"/>
          <a:lstStyle>
            <a:lvl1pPr>
              <a:defRPr>
                <a:solidFill>
                  <a:schemeClr val="bg1"/>
                </a:solidFill>
              </a:defRPr>
            </a:lvl1pPr>
            <a:lvl2pPr>
              <a:defRPr>
                <a:solidFill>
                  <a:schemeClr val="bg1"/>
                </a:solidFill>
              </a:defRPr>
            </a:lvl2pPr>
            <a:lvl3pPr marL="223838" indent="-223838">
              <a:spcBef>
                <a:spcPts val="1500"/>
              </a:spcBef>
              <a:tabLst/>
              <a:defRPr>
                <a:solidFill>
                  <a:srgbClr val="F6B933"/>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33FE99EE-55E7-0BAE-2F32-0C955D3063EA}"/>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4" name="Slide Number Placeholder 6">
            <a:extLst>
              <a:ext uri="{FF2B5EF4-FFF2-40B4-BE49-F238E27FC236}">
                <a16:creationId xmlns:a16="http://schemas.microsoft.com/office/drawing/2014/main" id="{2386C364-D087-E30B-F907-98719871F698}"/>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spTree>
    <p:extLst>
      <p:ext uri="{BB962C8B-B14F-4D97-AF65-F5344CB8AC3E}">
        <p14:creationId xmlns:p14="http://schemas.microsoft.com/office/powerpoint/2010/main" val="312399231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Quote Block Center Colour">
    <p:bg>
      <p:bgPr>
        <a:solidFill>
          <a:srgbClr val="F6B93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1A1F1F"/>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3" name="Rectangle 2">
            <a:extLst>
              <a:ext uri="{FF2B5EF4-FFF2-40B4-BE49-F238E27FC236}">
                <a16:creationId xmlns:a16="http://schemas.microsoft.com/office/drawing/2014/main" id="{E0736115-9BEF-FDC6-3E44-710BBB54ADED}"/>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807E4B67-C186-5C20-EE1C-74A3617A160C}"/>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11" name="Straight Connector 10">
            <a:extLst>
              <a:ext uri="{FF2B5EF4-FFF2-40B4-BE49-F238E27FC236}">
                <a16:creationId xmlns:a16="http://schemas.microsoft.com/office/drawing/2014/main" id="{1E309F62-55D2-FE34-A5E8-F4E62EE8A7B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2" name="Slide Number Placeholder 6">
            <a:extLst>
              <a:ext uri="{FF2B5EF4-FFF2-40B4-BE49-F238E27FC236}">
                <a16:creationId xmlns:a16="http://schemas.microsoft.com/office/drawing/2014/main" id="{E0DE4D8D-3F5F-043A-1DCC-EE372042240F}"/>
              </a:ext>
            </a:extLst>
          </p:cNvPr>
          <p:cNvSpPr txBox="1">
            <a:spLocks/>
          </p:cNvSpPr>
          <p:nvPr userDrawn="1"/>
        </p:nvSpPr>
        <p:spPr>
          <a:xfrm>
            <a:off x="11476180" y="540234"/>
            <a:ext cx="236726" cy="184666"/>
          </a:xfrm>
          <a:prstGeom prst="rect">
            <a:avLst/>
          </a:prstGeom>
          <a:solidFill>
            <a:srgbClr val="F6B933"/>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3655656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Quote Center">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2ACC4-2BCB-8158-EFBB-168C3DCB61FF}"/>
              </a:ext>
            </a:extLst>
          </p:cNvPr>
          <p:cNvSpPr>
            <a:spLocks noGrp="1"/>
          </p:cNvSpPr>
          <p:nvPr>
            <p:ph type="ctrTitle" hasCustomPrompt="1"/>
          </p:nvPr>
        </p:nvSpPr>
        <p:spPr>
          <a:xfrm>
            <a:off x="1901229" y="4682723"/>
            <a:ext cx="8414674" cy="269523"/>
          </a:xfrm>
        </p:spPr>
        <p:txBody>
          <a:bodyPr anchor="t" anchorCtr="0">
            <a:normAutofit/>
          </a:bodyPr>
          <a:lstStyle>
            <a:lvl1pPr algn="ctr">
              <a:defRPr sz="1400" spc="300">
                <a:solidFill>
                  <a:srgbClr val="F6B933"/>
                </a:solidFill>
              </a:defRPr>
            </a:lvl1pPr>
          </a:lstStyle>
          <a:p>
            <a:r>
              <a:rPr lang="en-US" dirty="0"/>
              <a:t>CLICK TO EDIT SPEAKER</a:t>
            </a:r>
            <a:endParaRPr lang="en-CA" dirty="0"/>
          </a:p>
        </p:txBody>
      </p:sp>
      <p:sp>
        <p:nvSpPr>
          <p:cNvPr id="7" name="Subtitle 2">
            <a:extLst>
              <a:ext uri="{FF2B5EF4-FFF2-40B4-BE49-F238E27FC236}">
                <a16:creationId xmlns:a16="http://schemas.microsoft.com/office/drawing/2014/main" id="{4910568A-E5C5-14BE-7276-9BCED4B7D0B4}"/>
              </a:ext>
            </a:extLst>
          </p:cNvPr>
          <p:cNvSpPr>
            <a:spLocks noGrp="1"/>
          </p:cNvSpPr>
          <p:nvPr>
            <p:ph type="subTitle" idx="1" hasCustomPrompt="1"/>
          </p:nvPr>
        </p:nvSpPr>
        <p:spPr>
          <a:xfrm>
            <a:off x="1901228" y="2429404"/>
            <a:ext cx="8414676" cy="2035254"/>
          </a:xfrm>
        </p:spPr>
        <p:txBody>
          <a:bodyPr anchor="b" anchorCtr="0">
            <a:normAutofit/>
          </a:bodyPr>
          <a:lstStyle>
            <a:lvl1pPr marL="0" indent="0" algn="ctr">
              <a:buNone/>
              <a:defRPr sz="3600">
                <a:solidFill>
                  <a:srgbClr val="1A1F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quote block text here.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 </a:t>
            </a:r>
            <a:r>
              <a:rPr lang="en-US" dirty="0" err="1"/>
              <a:t>amet</a:t>
            </a:r>
            <a:r>
              <a:rPr lang="en-US" dirty="0"/>
              <a:t>. Lorem sit </a:t>
            </a:r>
            <a:r>
              <a:rPr lang="en-US" dirty="0" err="1"/>
              <a:t>amet</a:t>
            </a:r>
            <a:r>
              <a:rPr lang="en-US" dirty="0"/>
              <a:t> dolor </a:t>
            </a:r>
            <a:r>
              <a:rPr lang="en-US" dirty="0" err="1"/>
              <a:t>loxodonto</a:t>
            </a:r>
            <a:r>
              <a:rPr lang="en-US" dirty="0"/>
              <a:t>”.</a:t>
            </a:r>
            <a:endParaRPr lang="en-CA" dirty="0"/>
          </a:p>
        </p:txBody>
      </p:sp>
      <p:pic>
        <p:nvPicPr>
          <p:cNvPr id="2" name="Picture 1">
            <a:extLst>
              <a:ext uri="{FF2B5EF4-FFF2-40B4-BE49-F238E27FC236}">
                <a16:creationId xmlns:a16="http://schemas.microsoft.com/office/drawing/2014/main" id="{C3D70A5C-070E-001F-650E-9242D5A56550}"/>
              </a:ext>
            </a:extLst>
          </p:cNvPr>
          <p:cNvPicPr>
            <a:picLocks noChangeAspect="1"/>
          </p:cNvPicPr>
          <p:nvPr userDrawn="1"/>
        </p:nvPicPr>
        <p:blipFill>
          <a:blip r:embed="rId2"/>
          <a:stretch>
            <a:fillRect/>
          </a:stretch>
        </p:blipFill>
        <p:spPr>
          <a:xfrm>
            <a:off x="5930766" y="1791832"/>
            <a:ext cx="355600" cy="304800"/>
          </a:xfrm>
          <a:prstGeom prst="rect">
            <a:avLst/>
          </a:prstGeom>
        </p:spPr>
      </p:pic>
      <p:sp>
        <p:nvSpPr>
          <p:cNvPr id="19" name="Rectangle 18">
            <a:extLst>
              <a:ext uri="{FF2B5EF4-FFF2-40B4-BE49-F238E27FC236}">
                <a16:creationId xmlns:a16="http://schemas.microsoft.com/office/drawing/2014/main" id="{FB92254C-1335-0D9A-4507-913E2D69D764}"/>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a:extLst>
              <a:ext uri="{FF2B5EF4-FFF2-40B4-BE49-F238E27FC236}">
                <a16:creationId xmlns:a16="http://schemas.microsoft.com/office/drawing/2014/main" id="{9D601B05-3691-D9C1-A674-F111A98189BE}"/>
              </a:ext>
            </a:extLst>
          </p:cNvPr>
          <p:cNvPicPr>
            <a:picLocks noChangeAspect="1"/>
          </p:cNvPicPr>
          <p:nvPr userDrawn="1"/>
        </p:nvPicPr>
        <p:blipFill>
          <a:blip r:embed="rId3"/>
          <a:stretch>
            <a:fillRect/>
          </a:stretch>
        </p:blipFill>
        <p:spPr>
          <a:xfrm>
            <a:off x="472420" y="481139"/>
            <a:ext cx="301103" cy="301103"/>
          </a:xfrm>
          <a:prstGeom prst="rect">
            <a:avLst/>
          </a:prstGeom>
        </p:spPr>
      </p:pic>
      <p:cxnSp>
        <p:nvCxnSpPr>
          <p:cNvPr id="21" name="Straight Connector 20">
            <a:extLst>
              <a:ext uri="{FF2B5EF4-FFF2-40B4-BE49-F238E27FC236}">
                <a16:creationId xmlns:a16="http://schemas.microsoft.com/office/drawing/2014/main" id="{0423A282-C7E9-6335-328A-B72886E1E88B}"/>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2" name="Slide Number Placeholder 6">
            <a:extLst>
              <a:ext uri="{FF2B5EF4-FFF2-40B4-BE49-F238E27FC236}">
                <a16:creationId xmlns:a16="http://schemas.microsoft.com/office/drawing/2014/main" id="{A6ADF835-E91F-2E51-24C5-0162E279FFBD}"/>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97682765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1131685"/>
            <a:ext cx="11247160"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5" name="Rectangle 24">
            <a:extLst>
              <a:ext uri="{FF2B5EF4-FFF2-40B4-BE49-F238E27FC236}">
                <a16:creationId xmlns:a16="http://schemas.microsoft.com/office/drawing/2014/main" id="{CE586808-841C-A735-C63B-88778C742515}"/>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 name="Picture 25">
            <a:extLst>
              <a:ext uri="{FF2B5EF4-FFF2-40B4-BE49-F238E27FC236}">
                <a16:creationId xmlns:a16="http://schemas.microsoft.com/office/drawing/2014/main" id="{82036E8E-10E0-C269-F12F-88EDF7387E3C}"/>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27" name="Straight Connector 26">
            <a:extLst>
              <a:ext uri="{FF2B5EF4-FFF2-40B4-BE49-F238E27FC236}">
                <a16:creationId xmlns:a16="http://schemas.microsoft.com/office/drawing/2014/main" id="{5C0A2CD6-3C82-C7AE-5CB1-DC641056262F}"/>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8" name="Slide Number Placeholder 6">
            <a:extLst>
              <a:ext uri="{FF2B5EF4-FFF2-40B4-BE49-F238E27FC236}">
                <a16:creationId xmlns:a16="http://schemas.microsoft.com/office/drawing/2014/main" id="{D989E03A-F9B8-E34B-B6C1-184FA34E580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0127239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eading With Larg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72420" y="2242735"/>
            <a:ext cx="11247160" cy="4134126"/>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Rectangle 3">
            <a:extLst>
              <a:ext uri="{FF2B5EF4-FFF2-40B4-BE49-F238E27FC236}">
                <a16:creationId xmlns:a16="http://schemas.microsoft.com/office/drawing/2014/main" id="{5EC900FE-A3F4-4609-595B-123FB4B687BF}"/>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DC5D2B07-5862-93FC-0DEC-ED5F0A25A4BD}"/>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6" name="Straight Connector 5">
            <a:extLst>
              <a:ext uri="{FF2B5EF4-FFF2-40B4-BE49-F238E27FC236}">
                <a16:creationId xmlns:a16="http://schemas.microsoft.com/office/drawing/2014/main" id="{77F7A553-B49A-5EEC-405D-6B282239A4D1}"/>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0" name="Slide Number Placeholder 6">
            <a:extLst>
              <a:ext uri="{FF2B5EF4-FFF2-40B4-BE49-F238E27FC236}">
                <a16:creationId xmlns:a16="http://schemas.microsoft.com/office/drawing/2014/main" id="{C85E931C-C841-E72A-8BE8-8E5C488B30EB}"/>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2101471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tandard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2242735"/>
            <a:ext cx="7379938" cy="412119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CEC2E024-4243-ABBD-3DDB-EC778259E813}"/>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0A5B3602-8FF1-55FD-3DB1-7D3213DD27B3}"/>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7BF8A151-6214-F200-30E4-A194A23CB443}"/>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4E6B2FA0-49B1-D930-0135-248E410E4C76}"/>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6483328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47160"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8206864" y="2242742"/>
            <a:ext cx="3512716" cy="412119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Content Placeholder 2">
            <a:extLst>
              <a:ext uri="{FF2B5EF4-FFF2-40B4-BE49-F238E27FC236}">
                <a16:creationId xmlns:a16="http://schemas.microsoft.com/office/drawing/2014/main" id="{F8778B23-9777-3272-01E6-0E04D8243D7A}"/>
              </a:ext>
            </a:extLst>
          </p:cNvPr>
          <p:cNvSpPr>
            <a:spLocks noGrp="1"/>
          </p:cNvSpPr>
          <p:nvPr>
            <p:ph sz="half" idx="13"/>
          </p:nvPr>
        </p:nvSpPr>
        <p:spPr>
          <a:xfrm>
            <a:off x="4339642" y="2242742"/>
            <a:ext cx="3512716"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7" name="Rectangle 16">
            <a:extLst>
              <a:ext uri="{FF2B5EF4-FFF2-40B4-BE49-F238E27FC236}">
                <a16:creationId xmlns:a16="http://schemas.microsoft.com/office/drawing/2014/main" id="{DFF2F9ED-D220-144E-B491-50E2DA0C12EC}"/>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CF60540A-64D5-FBFA-2722-544013CD9C3F}"/>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9" name="Straight Connector 18">
            <a:extLst>
              <a:ext uri="{FF2B5EF4-FFF2-40B4-BE49-F238E27FC236}">
                <a16:creationId xmlns:a16="http://schemas.microsoft.com/office/drawing/2014/main" id="{763FB75E-FC62-F7BB-6FBD-E90645D5BE4E}"/>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20" name="Slide Number Placeholder 6">
            <a:extLst>
              <a:ext uri="{FF2B5EF4-FFF2-40B4-BE49-F238E27FC236}">
                <a16:creationId xmlns:a16="http://schemas.microsoft.com/office/drawing/2014/main" id="{66634132-886D-EB3C-4666-7B7096B4D17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98143521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1576-309E-C763-47D5-6D9008BF495F}"/>
              </a:ext>
            </a:extLst>
          </p:cNvPr>
          <p:cNvSpPr>
            <a:spLocks noGrp="1"/>
          </p:cNvSpPr>
          <p:nvPr>
            <p:ph type="title" hasCustomPrompt="1"/>
          </p:nvPr>
        </p:nvSpPr>
        <p:spPr>
          <a:xfrm>
            <a:off x="472420" y="782242"/>
            <a:ext cx="11235882" cy="1325563"/>
          </a:xfrm>
        </p:spPr>
        <p:txBody>
          <a:bodyPr lIns="0"/>
          <a:lstStyle/>
          <a:p>
            <a:r>
              <a:rPr lang="en-US" dirty="0"/>
              <a:t>Click to edit title (Max 1 line)</a:t>
            </a:r>
            <a:endParaRPr lang="en-CA" dirty="0"/>
          </a:p>
        </p:txBody>
      </p:sp>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2242742"/>
            <a:ext cx="5435052"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93C1CA5B-75FB-56D8-B367-F7738E577A49}"/>
              </a:ext>
            </a:extLst>
          </p:cNvPr>
          <p:cNvSpPr>
            <a:spLocks noGrp="1"/>
          </p:cNvSpPr>
          <p:nvPr>
            <p:ph sz="half" idx="2"/>
          </p:nvPr>
        </p:nvSpPr>
        <p:spPr>
          <a:xfrm>
            <a:off x="6273251" y="2242742"/>
            <a:ext cx="5435051" cy="4121190"/>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3" name="Rectangle 12">
            <a:extLst>
              <a:ext uri="{FF2B5EF4-FFF2-40B4-BE49-F238E27FC236}">
                <a16:creationId xmlns:a16="http://schemas.microsoft.com/office/drawing/2014/main" id="{E6086627-C7E0-17BF-F08F-39DB4E99AB0B}"/>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a:extLst>
              <a:ext uri="{FF2B5EF4-FFF2-40B4-BE49-F238E27FC236}">
                <a16:creationId xmlns:a16="http://schemas.microsoft.com/office/drawing/2014/main" id="{6D6DD255-608B-800A-264C-683677B6D4A0}"/>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5" name="Straight Connector 14">
            <a:extLst>
              <a:ext uri="{FF2B5EF4-FFF2-40B4-BE49-F238E27FC236}">
                <a16:creationId xmlns:a16="http://schemas.microsoft.com/office/drawing/2014/main" id="{167EB485-CF30-2779-5BE1-E52E42A5F72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6" name="Slide Number Placeholder 6">
            <a:extLst>
              <a:ext uri="{FF2B5EF4-FFF2-40B4-BE49-F238E27FC236}">
                <a16:creationId xmlns:a16="http://schemas.microsoft.com/office/drawing/2014/main" id="{AA568EF0-3845-3191-69A4-4E5F6B2290C9}"/>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366520617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lumn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F160E-36E0-E325-9DB7-9095E6FC3A11}"/>
              </a:ext>
            </a:extLst>
          </p:cNvPr>
          <p:cNvSpPr>
            <a:spLocks noGrp="1"/>
          </p:cNvSpPr>
          <p:nvPr>
            <p:ph sz="half" idx="1"/>
          </p:nvPr>
        </p:nvSpPr>
        <p:spPr>
          <a:xfrm>
            <a:off x="472420" y="1131692"/>
            <a:ext cx="3512716" cy="5232247"/>
          </a:xfrm>
        </p:spPr>
        <p:txBody>
          <a:bodyPr l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
            <a:extLst>
              <a:ext uri="{FF2B5EF4-FFF2-40B4-BE49-F238E27FC236}">
                <a16:creationId xmlns:a16="http://schemas.microsoft.com/office/drawing/2014/main" id="{E52C0B33-DECB-32F4-74A7-32893E5B3439}"/>
              </a:ext>
            </a:extLst>
          </p:cNvPr>
          <p:cNvSpPr>
            <a:spLocks noGrp="1"/>
          </p:cNvSpPr>
          <p:nvPr>
            <p:ph type="pic" idx="13"/>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2" name="Rectangle 11">
            <a:extLst>
              <a:ext uri="{FF2B5EF4-FFF2-40B4-BE49-F238E27FC236}">
                <a16:creationId xmlns:a16="http://schemas.microsoft.com/office/drawing/2014/main" id="{B135E506-82F7-7200-BABD-24C8308C3BE8}"/>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C500D424-DAC1-47B0-F4DB-385FA7265322}"/>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14" name="Straight Connector 13">
            <a:extLst>
              <a:ext uri="{FF2B5EF4-FFF2-40B4-BE49-F238E27FC236}">
                <a16:creationId xmlns:a16="http://schemas.microsoft.com/office/drawing/2014/main" id="{01288AC7-ABE9-DA0A-24BD-91FE6CA94800}"/>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15" name="Slide Number Placeholder 6">
            <a:extLst>
              <a:ext uri="{FF2B5EF4-FFF2-40B4-BE49-F238E27FC236}">
                <a16:creationId xmlns:a16="http://schemas.microsoft.com/office/drawing/2014/main" id="{DC1D097B-4BEF-B545-2E35-3B816E5A02D0}"/>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255315939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nk Bann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30DF24-9940-91A3-4020-B2E8D3953F87}"/>
              </a:ext>
            </a:extLst>
          </p:cNvPr>
          <p:cNvSpPr/>
          <p:nvPr userDrawn="1"/>
        </p:nvSpPr>
        <p:spPr>
          <a:xfrm>
            <a:off x="484523" y="506871"/>
            <a:ext cx="260678" cy="264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055052C-50E5-6CE3-F59C-4E74EB142488}"/>
              </a:ext>
            </a:extLst>
          </p:cNvPr>
          <p:cNvPicPr>
            <a:picLocks noChangeAspect="1"/>
          </p:cNvPicPr>
          <p:nvPr userDrawn="1"/>
        </p:nvPicPr>
        <p:blipFill>
          <a:blip r:embed="rId2"/>
          <a:stretch>
            <a:fillRect/>
          </a:stretch>
        </p:blipFill>
        <p:spPr>
          <a:xfrm>
            <a:off x="472420" y="481139"/>
            <a:ext cx="301103" cy="301103"/>
          </a:xfrm>
          <a:prstGeom prst="rect">
            <a:avLst/>
          </a:prstGeom>
        </p:spPr>
      </p:pic>
      <p:cxnSp>
        <p:nvCxnSpPr>
          <p:cNvPr id="7" name="Straight Connector 6">
            <a:extLst>
              <a:ext uri="{FF2B5EF4-FFF2-40B4-BE49-F238E27FC236}">
                <a16:creationId xmlns:a16="http://schemas.microsoft.com/office/drawing/2014/main" id="{AA2AAEFB-174D-BDA8-CD64-0320D77FF622}"/>
              </a:ext>
            </a:extLst>
          </p:cNvPr>
          <p:cNvCxnSpPr>
            <a:cxnSpLocks/>
          </p:cNvCxnSpPr>
          <p:nvPr userDrawn="1"/>
        </p:nvCxnSpPr>
        <p:spPr>
          <a:xfrm>
            <a:off x="839585" y="633484"/>
            <a:ext cx="10795877" cy="0"/>
          </a:xfrm>
          <a:prstGeom prst="line">
            <a:avLst/>
          </a:prstGeom>
          <a:ln w="12700">
            <a:solidFill>
              <a:srgbClr val="1A1F1F"/>
            </a:solidFill>
          </a:ln>
        </p:spPr>
        <p:style>
          <a:lnRef idx="1">
            <a:schemeClr val="dk1"/>
          </a:lnRef>
          <a:fillRef idx="0">
            <a:schemeClr val="dk1"/>
          </a:fillRef>
          <a:effectRef idx="0">
            <a:schemeClr val="dk1"/>
          </a:effectRef>
          <a:fontRef idx="minor">
            <a:schemeClr val="tx1"/>
          </a:fontRef>
        </p:style>
      </p:cxnSp>
      <p:sp>
        <p:nvSpPr>
          <p:cNvPr id="8" name="Slide Number Placeholder 6">
            <a:extLst>
              <a:ext uri="{FF2B5EF4-FFF2-40B4-BE49-F238E27FC236}">
                <a16:creationId xmlns:a16="http://schemas.microsoft.com/office/drawing/2014/main" id="{72E11CFC-AFC6-A71F-A14B-5AC0AF6A519C}"/>
              </a:ext>
            </a:extLst>
          </p:cNvPr>
          <p:cNvSpPr txBox="1">
            <a:spLocks/>
          </p:cNvSpPr>
          <p:nvPr userDrawn="1"/>
        </p:nvSpPr>
        <p:spPr>
          <a:xfrm>
            <a:off x="11476180" y="540234"/>
            <a:ext cx="236726" cy="184666"/>
          </a:xfrm>
          <a:prstGeom prst="rect">
            <a:avLst/>
          </a:prstGeom>
          <a:solidFill>
            <a:schemeClr val="bg1"/>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solidFill>
                  <a:srgbClr val="1A1F1F"/>
                </a:solidFill>
              </a:rPr>
              <a:t>‹#›</a:t>
            </a:fld>
            <a:endParaRPr lang="en-CA" dirty="0">
              <a:solidFill>
                <a:srgbClr val="1A1F1F"/>
              </a:solidFill>
            </a:endParaRPr>
          </a:p>
        </p:txBody>
      </p:sp>
    </p:spTree>
    <p:extLst>
      <p:ext uri="{BB962C8B-B14F-4D97-AF65-F5344CB8AC3E}">
        <p14:creationId xmlns:p14="http://schemas.microsoft.com/office/powerpoint/2010/main" val="150504992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50350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act Slide With Image">
    <p:bg>
      <p:bgPr>
        <a:solidFill>
          <a:srgbClr val="1A1F1F"/>
        </a:solidFill>
        <a:effectLst/>
      </p:bgPr>
    </p:bg>
    <p:spTree>
      <p:nvGrpSpPr>
        <p:cNvPr id="1" name=""/>
        <p:cNvGrpSpPr/>
        <p:nvPr/>
      </p:nvGrpSpPr>
      <p:grpSpPr>
        <a:xfrm>
          <a:off x="0" y="0"/>
          <a:ext cx="0" cy="0"/>
          <a:chOff x="0" y="0"/>
          <a:chExt cx="0" cy="0"/>
        </a:xfrm>
      </p:grpSpPr>
      <p:sp>
        <p:nvSpPr>
          <p:cNvPr id="29" name="Picture Placeholder 2">
            <a:extLst>
              <a:ext uri="{FF2B5EF4-FFF2-40B4-BE49-F238E27FC236}">
                <a16:creationId xmlns:a16="http://schemas.microsoft.com/office/drawing/2014/main" id="{671DD199-3F0C-8BB5-F85E-FF01934CE6E1}"/>
              </a:ext>
            </a:extLst>
          </p:cNvPr>
          <p:cNvSpPr>
            <a:spLocks noGrp="1"/>
          </p:cNvSpPr>
          <p:nvPr>
            <p:ph type="pic" idx="14"/>
          </p:nvPr>
        </p:nvSpPr>
        <p:spPr>
          <a:xfrm>
            <a:off x="4339642" y="1131685"/>
            <a:ext cx="7379938" cy="5232247"/>
          </a:xfrm>
        </p:spPr>
        <p:txBody>
          <a:bodyPr l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30" name="TextBox 29">
            <a:extLst>
              <a:ext uri="{FF2B5EF4-FFF2-40B4-BE49-F238E27FC236}">
                <a16:creationId xmlns:a16="http://schemas.microsoft.com/office/drawing/2014/main" id="{1AD61793-03D5-2FD5-9E90-BEC875C0743A}"/>
              </a:ext>
            </a:extLst>
          </p:cNvPr>
          <p:cNvSpPr txBox="1"/>
          <p:nvPr userDrawn="1"/>
        </p:nvSpPr>
        <p:spPr>
          <a:xfrm>
            <a:off x="472420" y="2592186"/>
            <a:ext cx="3867222" cy="3557128"/>
          </a:xfrm>
          <a:prstGeom prst="rect">
            <a:avLst/>
          </a:prstGeom>
          <a:noFill/>
        </p:spPr>
        <p:txBody>
          <a:bodyPr wrap="square" lIns="0" rtlCol="0">
            <a:spAutoFit/>
          </a:bodyPr>
          <a:lstStyle/>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Phone: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(416) 964-8833</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Toll-free: </a:t>
            </a:r>
            <a:r>
              <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rPr>
              <a:t>1-800-387-5580</a:t>
            </a: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Email: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2">
                  <a:extLst>
                    <a:ext uri="{A12FA001-AC4F-418D-AE19-62706E023703}">
                      <ahyp:hlinkClr xmlns:ahyp="http://schemas.microsoft.com/office/drawing/2018/hyperlinkcolor" val="tx"/>
                    </a:ext>
                  </a:extLst>
                </a:hlinkClick>
              </a:rPr>
              <a:t>onamail@ona.org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Tenorite" pitchFamily="2" charset="0"/>
                <a:ea typeface="+mn-ea"/>
                <a:cs typeface="+mn-cs"/>
              </a:rPr>
              <a:t>Website: </a:t>
            </a:r>
            <a:r>
              <a:rPr kumimoji="0" lang="en-US" sz="1800" b="0" i="0" u="none" strike="noStrike" kern="1200" cap="none" spc="0" normalizeH="0" baseline="0" noProof="0" dirty="0" err="1">
                <a:ln>
                  <a:noFill/>
                </a:ln>
                <a:solidFill>
                  <a:schemeClr val="bg1"/>
                </a:solidFill>
                <a:effectLst/>
                <a:uLnTx/>
                <a:uFillTx/>
                <a:latin typeface="Tenorite" pitchFamily="2" charset="0"/>
                <a:ea typeface="+mn-ea"/>
                <a:cs typeface="+mn-cs"/>
                <a:hlinkClick r:id="rId3">
                  <a:extLst>
                    <a:ext uri="{A12FA001-AC4F-418D-AE19-62706E023703}">
                      <ahyp:hlinkClr xmlns:ahyp="http://schemas.microsoft.com/office/drawing/2018/hyperlinkcolor" val="tx"/>
                    </a:ext>
                  </a:extLst>
                </a:hlinkClick>
              </a:rPr>
              <a:t>ona.org</a:t>
            </a: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Wingdings" pitchFamily="2" charset="2"/>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twitter.com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4">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5">
                  <a:extLst>
                    <a:ext uri="{A12FA001-AC4F-418D-AE19-62706E023703}">
                      <ahyp:hlinkClr xmlns:ahyp="http://schemas.microsoft.com/office/drawing/2018/hyperlinkcolor" val="tx"/>
                    </a:ext>
                  </a:extLst>
                </a:hlinkClick>
              </a:rPr>
              <a:t>facebook.com/OntarioNurses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6">
                  <a:extLst>
                    <a:ext uri="{A12FA001-AC4F-418D-AE19-62706E023703}">
                      <ahyp:hlinkClr xmlns:ahyp="http://schemas.microsoft.com/office/drawing/2018/hyperlinkcolor" val="tx"/>
                    </a:ext>
                  </a:extLst>
                </a:hlinkClick>
              </a:rPr>
              <a:t>youtube.com/user/OntarioNurses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355600" marR="0" lvl="0" indent="0" algn="l" defTabSz="914400" rtl="0" eaLnBrk="1" fontAlgn="auto" latinLnBrk="0" hangingPunct="1">
              <a:lnSpc>
                <a:spcPct val="150000"/>
              </a:lnSpc>
              <a:spcBef>
                <a:spcPts val="500"/>
              </a:spcBef>
              <a:spcAft>
                <a:spcPts val="0"/>
              </a:spcAft>
              <a:buClrTx/>
              <a:buSzTx/>
              <a:buFont typeface="Wingdings" pitchFamily="2" charset="2"/>
              <a:buNone/>
              <a:tabLst/>
              <a:defRPr/>
            </a:pP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instagram.com</a:t>
            </a:r>
            <a:r>
              <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a:t>
            </a:r>
            <a:r>
              <a:rPr kumimoji="0" lang="en-CA" sz="1500" b="0" i="0" u="none" strike="noStrike" kern="1200" cap="none" spc="0" normalizeH="0" baseline="0" noProof="0" dirty="0" err="1">
                <a:ln>
                  <a:noFill/>
                </a:ln>
                <a:solidFill>
                  <a:schemeClr val="bg1"/>
                </a:solidFill>
                <a:effectLst/>
                <a:uLnTx/>
                <a:uFillTx/>
                <a:latin typeface="Tenorite" pitchFamily="2" charset="0"/>
                <a:ea typeface="+mn-ea"/>
                <a:cs typeface="+mn-cs"/>
                <a:hlinkClick r:id="rId7">
                  <a:extLst>
                    <a:ext uri="{A12FA001-AC4F-418D-AE19-62706E023703}">
                      <ahyp:hlinkClr xmlns:ahyp="http://schemas.microsoft.com/office/drawing/2018/hyperlinkcolor" val="tx"/>
                    </a:ext>
                  </a:extLst>
                </a:hlinkClick>
              </a:rPr>
              <a:t>ontario.nurses</a:t>
            </a:r>
            <a:endParaRPr kumimoji="0" lang="en-CA" sz="1500" b="0" i="0" u="none" strike="noStrike" kern="1200" cap="none" spc="0" normalizeH="0" baseline="0" noProof="0" dirty="0">
              <a:ln>
                <a:noFill/>
              </a:ln>
              <a:solidFill>
                <a:schemeClr val="bg1"/>
              </a:solidFill>
              <a:effectLst/>
              <a:uLnTx/>
              <a:uFillTx/>
              <a:latin typeface="Tenorite" pitchFamily="2" charset="0"/>
              <a:ea typeface="+mn-ea"/>
              <a:cs typeface="+mn-cs"/>
            </a:endParaRPr>
          </a:p>
          <a:p>
            <a:pPr marL="635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Tenorite" pitchFamily="2" charset="0"/>
              <a:ea typeface="+mn-ea"/>
              <a:cs typeface="+mn-cs"/>
            </a:endParaRPr>
          </a:p>
        </p:txBody>
      </p:sp>
      <p:sp>
        <p:nvSpPr>
          <p:cNvPr id="31" name="Title 1">
            <a:extLst>
              <a:ext uri="{FF2B5EF4-FFF2-40B4-BE49-F238E27FC236}">
                <a16:creationId xmlns:a16="http://schemas.microsoft.com/office/drawing/2014/main" id="{4960BD2B-8227-2893-F703-AD30AD5BFCD5}"/>
              </a:ext>
            </a:extLst>
          </p:cNvPr>
          <p:cNvSpPr txBox="1">
            <a:spLocks/>
          </p:cNvSpPr>
          <p:nvPr userDrawn="1"/>
        </p:nvSpPr>
        <p:spPr>
          <a:xfrm>
            <a:off x="484523" y="1131685"/>
            <a:ext cx="3855119" cy="1325563"/>
          </a:xfrm>
          <a:prstGeom prst="rect">
            <a:avLst/>
          </a:prstGeom>
        </p:spPr>
        <p:txBody>
          <a:bodyPr vert="horz" lIns="0" tIns="45720" rIns="90000" bIns="45720" rtlCol="0" anchor="ctr">
            <a:normAutofit/>
          </a:bodyPr>
          <a:lstStyle>
            <a:lvl1pPr algn="l" defTabSz="914400" rtl="0" eaLnBrk="1" latinLnBrk="0" hangingPunct="1">
              <a:lnSpc>
                <a:spcPct val="90000"/>
              </a:lnSpc>
              <a:spcBef>
                <a:spcPct val="0"/>
              </a:spcBef>
              <a:buNone/>
              <a:defRPr sz="4400" b="1" i="0" kern="1200" spc="-150">
                <a:solidFill>
                  <a:schemeClr val="bg1"/>
                </a:solidFill>
                <a:latin typeface="Tenorite" pitchFamily="2" charset="0"/>
                <a:ea typeface="Source Sans Pro Black" panose="020B0503030403020204" pitchFamily="34" charset="0"/>
                <a:cs typeface="Tenorite" pitchFamily="2" charset="0"/>
              </a:defRPr>
            </a:lvl1pPr>
          </a:lstStyle>
          <a:p>
            <a:r>
              <a:rPr lang="en-US" dirty="0">
                <a:solidFill>
                  <a:srgbClr val="F6B933"/>
                </a:solidFill>
              </a:rPr>
              <a:t>Contact us</a:t>
            </a:r>
            <a:endParaRPr lang="en-CA" dirty="0">
              <a:solidFill>
                <a:srgbClr val="F6B933"/>
              </a:solidFill>
            </a:endParaRPr>
          </a:p>
        </p:txBody>
      </p:sp>
      <p:sp>
        <p:nvSpPr>
          <p:cNvPr id="32" name="Rectangle 31">
            <a:extLst>
              <a:ext uri="{FF2B5EF4-FFF2-40B4-BE49-F238E27FC236}">
                <a16:creationId xmlns:a16="http://schemas.microsoft.com/office/drawing/2014/main" id="{22F5E421-B353-CB87-DEF9-E08A97B26B2D}"/>
              </a:ext>
            </a:extLst>
          </p:cNvPr>
          <p:cNvSpPr/>
          <p:nvPr userDrawn="1"/>
        </p:nvSpPr>
        <p:spPr>
          <a:xfrm>
            <a:off x="484523" y="506871"/>
            <a:ext cx="260678" cy="264196"/>
          </a:xfrm>
          <a:prstGeom prst="rect">
            <a:avLst/>
          </a:prstGeom>
          <a:solidFill>
            <a:srgbClr val="1A1F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3" name="Picture 32">
            <a:extLst>
              <a:ext uri="{FF2B5EF4-FFF2-40B4-BE49-F238E27FC236}">
                <a16:creationId xmlns:a16="http://schemas.microsoft.com/office/drawing/2014/main" id="{F5AF0F20-99C9-6FD8-0A41-D5D9155C8F8F}"/>
              </a:ext>
            </a:extLst>
          </p:cNvPr>
          <p:cNvPicPr>
            <a:picLocks noChangeAspect="1"/>
          </p:cNvPicPr>
          <p:nvPr userDrawn="1"/>
        </p:nvPicPr>
        <p:blipFill>
          <a:blip r:embed="rId8">
            <a:lum bright="100000"/>
          </a:blip>
          <a:stretch>
            <a:fillRect/>
          </a:stretch>
        </p:blipFill>
        <p:spPr>
          <a:xfrm>
            <a:off x="472420" y="481139"/>
            <a:ext cx="301103" cy="301103"/>
          </a:xfrm>
          <a:prstGeom prst="rect">
            <a:avLst/>
          </a:prstGeom>
        </p:spPr>
      </p:pic>
      <p:cxnSp>
        <p:nvCxnSpPr>
          <p:cNvPr id="34" name="Straight Connector 33">
            <a:extLst>
              <a:ext uri="{FF2B5EF4-FFF2-40B4-BE49-F238E27FC236}">
                <a16:creationId xmlns:a16="http://schemas.microsoft.com/office/drawing/2014/main" id="{1384D8A6-450C-46B7-1B46-E9636B8A1CE9}"/>
              </a:ext>
            </a:extLst>
          </p:cNvPr>
          <p:cNvCxnSpPr>
            <a:cxnSpLocks/>
          </p:cNvCxnSpPr>
          <p:nvPr userDrawn="1"/>
        </p:nvCxnSpPr>
        <p:spPr>
          <a:xfrm>
            <a:off x="839585" y="633484"/>
            <a:ext cx="1079587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35" name="Slide Number Placeholder 6">
            <a:extLst>
              <a:ext uri="{FF2B5EF4-FFF2-40B4-BE49-F238E27FC236}">
                <a16:creationId xmlns:a16="http://schemas.microsoft.com/office/drawing/2014/main" id="{FCA44B76-986A-FF47-C835-71811452092D}"/>
              </a:ext>
            </a:extLst>
          </p:cNvPr>
          <p:cNvSpPr txBox="1">
            <a:spLocks/>
          </p:cNvSpPr>
          <p:nvPr userDrawn="1"/>
        </p:nvSpPr>
        <p:spPr>
          <a:xfrm>
            <a:off x="11476180" y="540234"/>
            <a:ext cx="236726" cy="184666"/>
          </a:xfrm>
          <a:prstGeom prst="rect">
            <a:avLst/>
          </a:prstGeom>
          <a:solidFill>
            <a:srgbClr val="1A1F1F"/>
          </a:solidFill>
        </p:spPr>
        <p:txBody>
          <a:bodyPr vert="horz" wrap="none" lIns="36000" tIns="0" rIns="0" bIns="0" rtlCol="0" anchor="ctr">
            <a:spAutoFit/>
          </a:bodyPr>
          <a:lstStyle>
            <a:defPPr>
              <a:defRPr lang="en-US"/>
            </a:defPPr>
            <a:lvl1pPr marL="0" algn="r" defTabSz="914400" rtl="0" eaLnBrk="1" latinLnBrk="0" hangingPunct="1">
              <a:defRPr sz="1200" b="1" kern="1200">
                <a:solidFill>
                  <a:schemeClr val="bg1"/>
                </a:solidFill>
                <a:latin typeface="Tenorit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A2880B-D3E1-3946-B71D-3700EC55B094}" type="slidenum">
              <a:rPr lang="en-CA" smtClean="0"/>
              <a:t>‹#›</a:t>
            </a:fld>
            <a:endParaRPr lang="en-CA" dirty="0"/>
          </a:p>
        </p:txBody>
      </p:sp>
      <p:pic>
        <p:nvPicPr>
          <p:cNvPr id="36" name="Picture 35">
            <a:extLst>
              <a:ext uri="{FF2B5EF4-FFF2-40B4-BE49-F238E27FC236}">
                <a16:creationId xmlns:a16="http://schemas.microsoft.com/office/drawing/2014/main" id="{4298FAE9-23D0-6507-4C62-8AAE8B108C6B}"/>
              </a:ext>
            </a:extLst>
          </p:cNvPr>
          <p:cNvPicPr>
            <a:picLocks noChangeAspect="1"/>
          </p:cNvPicPr>
          <p:nvPr userDrawn="1"/>
        </p:nvPicPr>
        <p:blipFill>
          <a:blip r:embed="rId9"/>
          <a:stretch>
            <a:fillRect/>
          </a:stretch>
        </p:blipFill>
        <p:spPr>
          <a:xfrm>
            <a:off x="472420" y="4268563"/>
            <a:ext cx="252539" cy="252539"/>
          </a:xfrm>
          <a:prstGeom prst="rect">
            <a:avLst/>
          </a:prstGeom>
        </p:spPr>
      </p:pic>
      <p:pic>
        <p:nvPicPr>
          <p:cNvPr id="37" name="Picture 36">
            <a:extLst>
              <a:ext uri="{FF2B5EF4-FFF2-40B4-BE49-F238E27FC236}">
                <a16:creationId xmlns:a16="http://schemas.microsoft.com/office/drawing/2014/main" id="{85E3A99B-13F9-D71C-2C8B-F95A7A24A1F6}"/>
              </a:ext>
            </a:extLst>
          </p:cNvPr>
          <p:cNvPicPr>
            <a:picLocks noChangeAspect="1"/>
          </p:cNvPicPr>
          <p:nvPr userDrawn="1"/>
        </p:nvPicPr>
        <p:blipFill>
          <a:blip r:embed="rId10"/>
          <a:stretch>
            <a:fillRect/>
          </a:stretch>
        </p:blipFill>
        <p:spPr>
          <a:xfrm>
            <a:off x="472420" y="4672663"/>
            <a:ext cx="252539" cy="252539"/>
          </a:xfrm>
          <a:prstGeom prst="rect">
            <a:avLst/>
          </a:prstGeom>
        </p:spPr>
      </p:pic>
      <p:pic>
        <p:nvPicPr>
          <p:cNvPr id="38" name="Picture 37">
            <a:extLst>
              <a:ext uri="{FF2B5EF4-FFF2-40B4-BE49-F238E27FC236}">
                <a16:creationId xmlns:a16="http://schemas.microsoft.com/office/drawing/2014/main" id="{9A49CB95-EFC2-A7EE-5B65-7F8532C9D23F}"/>
              </a:ext>
            </a:extLst>
          </p:cNvPr>
          <p:cNvPicPr>
            <a:picLocks noChangeAspect="1"/>
          </p:cNvPicPr>
          <p:nvPr userDrawn="1"/>
        </p:nvPicPr>
        <p:blipFill>
          <a:blip r:embed="rId11"/>
          <a:stretch>
            <a:fillRect/>
          </a:stretch>
        </p:blipFill>
        <p:spPr>
          <a:xfrm>
            <a:off x="472420" y="5076763"/>
            <a:ext cx="252539" cy="252539"/>
          </a:xfrm>
          <a:prstGeom prst="rect">
            <a:avLst/>
          </a:prstGeom>
        </p:spPr>
      </p:pic>
      <p:pic>
        <p:nvPicPr>
          <p:cNvPr id="39" name="Picture 38">
            <a:extLst>
              <a:ext uri="{FF2B5EF4-FFF2-40B4-BE49-F238E27FC236}">
                <a16:creationId xmlns:a16="http://schemas.microsoft.com/office/drawing/2014/main" id="{2107A4D3-43A4-464E-369E-5635B66B1670}"/>
              </a:ext>
            </a:extLst>
          </p:cNvPr>
          <p:cNvPicPr>
            <a:picLocks noChangeAspect="1"/>
          </p:cNvPicPr>
          <p:nvPr userDrawn="1"/>
        </p:nvPicPr>
        <p:blipFill>
          <a:blip r:embed="rId12"/>
          <a:stretch>
            <a:fillRect/>
          </a:stretch>
        </p:blipFill>
        <p:spPr>
          <a:xfrm>
            <a:off x="472420" y="5480864"/>
            <a:ext cx="252539" cy="252539"/>
          </a:xfrm>
          <a:prstGeom prst="rect">
            <a:avLst/>
          </a:prstGeom>
        </p:spPr>
      </p:pic>
    </p:spTree>
    <p:extLst>
      <p:ext uri="{BB962C8B-B14F-4D97-AF65-F5344CB8AC3E}">
        <p14:creationId xmlns:p14="http://schemas.microsoft.com/office/powerpoint/2010/main" val="2506485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theme" Target="../theme/theme3.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theme" Target="../theme/theme4.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theme" Target="../theme/theme5.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56FEF-2A64-5546-373B-105CAB0C20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7C869EF6-EB55-967F-D338-A3BC1BF9BD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Heading</a:t>
            </a:r>
          </a:p>
          <a:p>
            <a:pPr lvl="1"/>
            <a:r>
              <a:rPr lang="en-US" dirty="0"/>
              <a:t>Paragraph</a:t>
            </a:r>
          </a:p>
          <a:p>
            <a:pPr lvl="2"/>
            <a:r>
              <a:rPr lang="en-US" dirty="0"/>
              <a:t>Bullet T1</a:t>
            </a:r>
          </a:p>
          <a:p>
            <a:pPr lvl="3"/>
            <a:r>
              <a:rPr lang="en-US" dirty="0"/>
              <a:t>Bullet T2</a:t>
            </a:r>
          </a:p>
          <a:p>
            <a:pPr lvl="4"/>
            <a:r>
              <a:rPr lang="en-US" dirty="0"/>
              <a:t>Bullet T3</a:t>
            </a:r>
            <a:endParaRPr lang="en-CA" dirty="0"/>
          </a:p>
        </p:txBody>
      </p:sp>
      <p:sp>
        <p:nvSpPr>
          <p:cNvPr id="4" name="Date Placeholder 3">
            <a:extLst>
              <a:ext uri="{FF2B5EF4-FFF2-40B4-BE49-F238E27FC236}">
                <a16:creationId xmlns:a16="http://schemas.microsoft.com/office/drawing/2014/main" id="{067897BA-D562-ABC7-19BF-24D7CD32D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tint val="75000"/>
                  </a:schemeClr>
                </a:solidFill>
                <a:latin typeface="Tenorite" pitchFamily="2" charset="0"/>
              </a:defRPr>
            </a:lvl1pPr>
          </a:lstStyle>
          <a:p>
            <a:fld id="{B9E425A8-4968-A94B-ABE8-1D18447EDD1B}" type="datetimeFigureOut">
              <a:rPr lang="en-CA" smtClean="0"/>
              <a:pPr/>
              <a:t>2024-02-26</a:t>
            </a:fld>
            <a:endParaRPr lang="en-CA" dirty="0"/>
          </a:p>
        </p:txBody>
      </p:sp>
      <p:sp>
        <p:nvSpPr>
          <p:cNvPr id="5" name="Footer Placeholder 4">
            <a:extLst>
              <a:ext uri="{FF2B5EF4-FFF2-40B4-BE49-F238E27FC236}">
                <a16:creationId xmlns:a16="http://schemas.microsoft.com/office/drawing/2014/main" id="{848547FE-2542-1FF3-610A-AE58754E6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Tenorite" pitchFamily="2" charset="0"/>
              </a:defRPr>
            </a:lvl1pPr>
          </a:lstStyle>
          <a:p>
            <a:endParaRPr lang="en-CA" dirty="0"/>
          </a:p>
        </p:txBody>
      </p:sp>
      <p:sp>
        <p:nvSpPr>
          <p:cNvPr id="6" name="Slide Number Placeholder 5">
            <a:extLst>
              <a:ext uri="{FF2B5EF4-FFF2-40B4-BE49-F238E27FC236}">
                <a16:creationId xmlns:a16="http://schemas.microsoft.com/office/drawing/2014/main" id="{19B7F412-4352-2C0E-7098-67B203687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Tenorite" pitchFamily="2" charset="0"/>
              </a:defRPr>
            </a:lvl1pPr>
          </a:lstStyle>
          <a:p>
            <a:fld id="{A96F9C39-1A9B-264A-BD58-AE247AEEA375}" type="slidenum">
              <a:rPr lang="en-CA" smtClean="0"/>
              <a:pPr/>
              <a:t>‹#›</a:t>
            </a:fld>
            <a:endParaRPr lang="en-CA"/>
          </a:p>
        </p:txBody>
      </p:sp>
    </p:spTree>
    <p:extLst>
      <p:ext uri="{BB962C8B-B14F-4D97-AF65-F5344CB8AC3E}">
        <p14:creationId xmlns:p14="http://schemas.microsoft.com/office/powerpoint/2010/main" val="3201584422"/>
      </p:ext>
    </p:extLst>
  </p:cSld>
  <p:clrMap bg1="lt1" tx1="dk1" bg2="lt2" tx2="dk2" accent1="accent1" accent2="accent2" accent3="accent3" accent4="accent4" accent5="accent5" accent6="accent6" hlink="hlink" folHlink="folHlink"/>
  <p:sldLayoutIdLst>
    <p:sldLayoutId id="2147483659" r:id="rId1"/>
    <p:sldLayoutId id="2147483664" r:id="rId2"/>
    <p:sldLayoutId id="2147483660" r:id="rId3"/>
    <p:sldLayoutId id="2147483665" r:id="rId4"/>
    <p:sldLayoutId id="2147483649" r:id="rId5"/>
    <p:sldLayoutId id="2147483661" r:id="rId6"/>
    <p:sldLayoutId id="2147483662" r:id="rId7"/>
    <p:sldLayoutId id="2147483663" r:id="rId8"/>
    <p:sldLayoutId id="2147483673" r:id="rId9"/>
    <p:sldLayoutId id="2147483679" r:id="rId10"/>
    <p:sldLayoutId id="2147483674" r:id="rId11"/>
    <p:sldLayoutId id="2147483675" r:id="rId12"/>
    <p:sldLayoutId id="2147483671" r:id="rId13"/>
    <p:sldLayoutId id="2147483672" r:id="rId14"/>
    <p:sldLayoutId id="2147483652" r:id="rId15"/>
    <p:sldLayoutId id="2147483669" r:id="rId16"/>
    <p:sldLayoutId id="2147483668" r:id="rId17"/>
    <p:sldLayoutId id="2147483667" r:id="rId18"/>
    <p:sldLayoutId id="2147483666" r:id="rId19"/>
    <p:sldLayoutId id="2147483670" r:id="rId20"/>
    <p:sldLayoutId id="2147483676" r:id="rId21"/>
    <p:sldLayoutId id="2147483677" r:id="rId22"/>
    <p:sldLayoutId id="2147483678" r:id="rId23"/>
  </p:sldLayoutIdLst>
  <p:txStyles>
    <p:titleStyle>
      <a:lvl1pPr algn="l" defTabSz="914400" rtl="0" eaLnBrk="1" latinLnBrk="0" hangingPunct="1">
        <a:lnSpc>
          <a:spcPct val="90000"/>
        </a:lnSpc>
        <a:spcBef>
          <a:spcPct val="0"/>
        </a:spcBef>
        <a:buNone/>
        <a:defRPr sz="4400" b="1" i="0" kern="1200" spc="-150">
          <a:solidFill>
            <a:schemeClr val="tx1"/>
          </a:solidFill>
          <a:latin typeface="Tenorite" pitchFamily="2" charset="0"/>
          <a:ea typeface="Source Sans Pro Black" panose="020B0503030403020204" pitchFamily="34" charset="0"/>
          <a:cs typeface="Tenorite" pitchFamily="2" charset="0"/>
        </a:defRPr>
      </a:lvl1pPr>
    </p:titleStyle>
    <p:bodyStyle>
      <a:lvl1pPr marL="0" indent="0" algn="l" defTabSz="914400" rtl="0" eaLnBrk="1" latinLnBrk="0" hangingPunct="1">
        <a:lnSpc>
          <a:spcPct val="90000"/>
        </a:lnSpc>
        <a:spcBef>
          <a:spcPts val="1000"/>
        </a:spcBef>
        <a:spcAft>
          <a:spcPts val="500"/>
        </a:spcAft>
        <a:buFont typeface="Arial" panose="020B0604020202020204" pitchFamily="34" charset="0"/>
        <a:buNone/>
        <a:defRPr sz="2200" b="1" kern="1200">
          <a:solidFill>
            <a:schemeClr val="tx1"/>
          </a:solidFill>
          <a:latin typeface="Tenorite" pitchFamily="2" charset="0"/>
          <a:ea typeface="+mn-ea"/>
          <a:cs typeface="+mn-cs"/>
        </a:defRPr>
      </a:lvl1pPr>
      <a:lvl2pPr marL="6350" indent="0" algn="l" defTabSz="914400" rtl="0" eaLnBrk="1" latinLnBrk="0" hangingPunct="1">
        <a:lnSpc>
          <a:spcPct val="90000"/>
        </a:lnSpc>
        <a:spcBef>
          <a:spcPts val="500"/>
        </a:spcBef>
        <a:buFont typeface="Arial" panose="020B0604020202020204" pitchFamily="34" charset="0"/>
        <a:buNone/>
        <a:tabLst/>
        <a:defRPr sz="1800" kern="1200">
          <a:solidFill>
            <a:schemeClr val="tx1"/>
          </a:solidFill>
          <a:latin typeface="Tenorite" pitchFamily="2" charset="0"/>
          <a:ea typeface="+mn-ea"/>
          <a:cs typeface="+mn-cs"/>
        </a:defRPr>
      </a:lvl2pPr>
      <a:lvl3pPr marL="357188" indent="-225425" algn="l" defTabSz="914400" rtl="0" eaLnBrk="1" latinLnBrk="0" hangingPunct="1">
        <a:lnSpc>
          <a:spcPct val="90000"/>
        </a:lnSpc>
        <a:spcBef>
          <a:spcPts val="500"/>
        </a:spcBef>
        <a:buFont typeface="Wingdings" pitchFamily="2" charset="2"/>
        <a:buChar char="v"/>
        <a:tabLst/>
        <a:defRPr sz="1400" kern="1200">
          <a:solidFill>
            <a:schemeClr val="tx1"/>
          </a:solidFill>
          <a:latin typeface="Tenorite" pitchFamily="2" charset="0"/>
          <a:ea typeface="+mn-ea"/>
          <a:cs typeface="+mn-cs"/>
        </a:defRPr>
      </a:lvl3pPr>
      <a:lvl4pPr marL="714375" indent="-231775" algn="l" defTabSz="914400" rtl="0" eaLnBrk="1" latinLnBrk="0" hangingPunct="1">
        <a:lnSpc>
          <a:spcPct val="90000"/>
        </a:lnSpc>
        <a:spcBef>
          <a:spcPts val="500"/>
        </a:spcBef>
        <a:buFont typeface="System Font Regular"/>
        <a:buChar char="→"/>
        <a:tabLst/>
        <a:defRPr sz="1400" kern="1200">
          <a:solidFill>
            <a:schemeClr val="tx1"/>
          </a:solidFill>
          <a:latin typeface="Tenorite" pitchFamily="2" charset="0"/>
          <a:ea typeface="+mn-ea"/>
          <a:cs typeface="+mn-cs"/>
        </a:defRPr>
      </a:lvl4pPr>
      <a:lvl5pPr marL="1073150" indent="-231775" algn="l" defTabSz="914400" rtl="0" eaLnBrk="1" latinLnBrk="0" hangingPunct="1">
        <a:lnSpc>
          <a:spcPct val="90000"/>
        </a:lnSpc>
        <a:spcBef>
          <a:spcPts val="500"/>
        </a:spcBef>
        <a:buFont typeface="Wingdings" pitchFamily="2" charset="2"/>
        <a:buChar char="§"/>
        <a:tabLst/>
        <a:defRPr sz="1400" i="1"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56FEF-2A64-5546-373B-105CAB0C20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7C869EF6-EB55-967F-D338-A3BC1BF9BD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Heading</a:t>
            </a:r>
          </a:p>
          <a:p>
            <a:pPr lvl="1"/>
            <a:r>
              <a:rPr lang="en-US" dirty="0"/>
              <a:t>Paragraph</a:t>
            </a:r>
          </a:p>
          <a:p>
            <a:pPr lvl="2"/>
            <a:r>
              <a:rPr lang="en-US" dirty="0"/>
              <a:t>Bullet T1</a:t>
            </a:r>
          </a:p>
          <a:p>
            <a:pPr lvl="3"/>
            <a:r>
              <a:rPr lang="en-US" dirty="0"/>
              <a:t>Bullet T2</a:t>
            </a:r>
          </a:p>
          <a:p>
            <a:pPr lvl="4"/>
            <a:r>
              <a:rPr lang="en-US" dirty="0"/>
              <a:t>Bullet T3</a:t>
            </a:r>
            <a:endParaRPr lang="en-CA" dirty="0"/>
          </a:p>
        </p:txBody>
      </p:sp>
      <p:sp>
        <p:nvSpPr>
          <p:cNvPr id="4" name="Date Placeholder 3">
            <a:extLst>
              <a:ext uri="{FF2B5EF4-FFF2-40B4-BE49-F238E27FC236}">
                <a16:creationId xmlns:a16="http://schemas.microsoft.com/office/drawing/2014/main" id="{067897BA-D562-ABC7-19BF-24D7CD32D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tint val="75000"/>
                  </a:schemeClr>
                </a:solidFill>
                <a:latin typeface="Tenorite" pitchFamily="2" charset="0"/>
              </a:defRPr>
            </a:lvl1pPr>
          </a:lstStyle>
          <a:p>
            <a:fld id="{B9E425A8-4968-A94B-ABE8-1D18447EDD1B}" type="datetimeFigureOut">
              <a:rPr lang="en-CA" smtClean="0"/>
              <a:pPr/>
              <a:t>2024-02-26</a:t>
            </a:fld>
            <a:endParaRPr lang="en-CA" dirty="0"/>
          </a:p>
        </p:txBody>
      </p:sp>
      <p:sp>
        <p:nvSpPr>
          <p:cNvPr id="5" name="Footer Placeholder 4">
            <a:extLst>
              <a:ext uri="{FF2B5EF4-FFF2-40B4-BE49-F238E27FC236}">
                <a16:creationId xmlns:a16="http://schemas.microsoft.com/office/drawing/2014/main" id="{848547FE-2542-1FF3-610A-AE58754E6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Tenorite" pitchFamily="2" charset="0"/>
              </a:defRPr>
            </a:lvl1pPr>
          </a:lstStyle>
          <a:p>
            <a:endParaRPr lang="en-CA" dirty="0"/>
          </a:p>
        </p:txBody>
      </p:sp>
      <p:sp>
        <p:nvSpPr>
          <p:cNvPr id="6" name="Slide Number Placeholder 5">
            <a:extLst>
              <a:ext uri="{FF2B5EF4-FFF2-40B4-BE49-F238E27FC236}">
                <a16:creationId xmlns:a16="http://schemas.microsoft.com/office/drawing/2014/main" id="{19B7F412-4352-2C0E-7098-67B203687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Tenorite" pitchFamily="2" charset="0"/>
              </a:defRPr>
            </a:lvl1pPr>
          </a:lstStyle>
          <a:p>
            <a:fld id="{A96F9C39-1A9B-264A-BD58-AE247AEEA375}" type="slidenum">
              <a:rPr lang="en-CA" smtClean="0"/>
              <a:pPr/>
              <a:t>‹#›</a:t>
            </a:fld>
            <a:endParaRPr lang="en-CA"/>
          </a:p>
        </p:txBody>
      </p:sp>
    </p:spTree>
    <p:extLst>
      <p:ext uri="{BB962C8B-B14F-4D97-AF65-F5344CB8AC3E}">
        <p14:creationId xmlns:p14="http://schemas.microsoft.com/office/powerpoint/2010/main" val="410774180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Lst>
  <p:txStyles>
    <p:titleStyle>
      <a:lvl1pPr algn="l" defTabSz="914400" rtl="0" eaLnBrk="1" latinLnBrk="0" hangingPunct="1">
        <a:lnSpc>
          <a:spcPct val="90000"/>
        </a:lnSpc>
        <a:spcBef>
          <a:spcPct val="0"/>
        </a:spcBef>
        <a:buNone/>
        <a:defRPr sz="4400" b="1" i="0" kern="1200" spc="-150">
          <a:solidFill>
            <a:schemeClr val="tx1"/>
          </a:solidFill>
          <a:latin typeface="Tenorite" pitchFamily="2" charset="0"/>
          <a:ea typeface="Source Sans Pro Black" panose="020B0503030403020204" pitchFamily="34" charset="0"/>
          <a:cs typeface="Tenorite" pitchFamily="2" charset="0"/>
        </a:defRPr>
      </a:lvl1pPr>
    </p:titleStyle>
    <p:bodyStyle>
      <a:lvl1pPr marL="0" indent="0" algn="l" defTabSz="914400" rtl="0" eaLnBrk="1" latinLnBrk="0" hangingPunct="1">
        <a:lnSpc>
          <a:spcPct val="90000"/>
        </a:lnSpc>
        <a:spcBef>
          <a:spcPts val="1000"/>
        </a:spcBef>
        <a:spcAft>
          <a:spcPts val="500"/>
        </a:spcAft>
        <a:buFont typeface="Arial" panose="020B0604020202020204" pitchFamily="34" charset="0"/>
        <a:buNone/>
        <a:defRPr sz="2200" b="1" kern="1200">
          <a:solidFill>
            <a:schemeClr val="tx1"/>
          </a:solidFill>
          <a:latin typeface="Tenorite" pitchFamily="2" charset="0"/>
          <a:ea typeface="+mn-ea"/>
          <a:cs typeface="+mn-cs"/>
        </a:defRPr>
      </a:lvl1pPr>
      <a:lvl2pPr marL="6350" indent="0" algn="l" defTabSz="914400" rtl="0" eaLnBrk="1" latinLnBrk="0" hangingPunct="1">
        <a:lnSpc>
          <a:spcPct val="90000"/>
        </a:lnSpc>
        <a:spcBef>
          <a:spcPts val="500"/>
        </a:spcBef>
        <a:buFont typeface="Arial" panose="020B0604020202020204" pitchFamily="34" charset="0"/>
        <a:buNone/>
        <a:tabLst/>
        <a:defRPr sz="1800" kern="1200">
          <a:solidFill>
            <a:schemeClr val="tx1"/>
          </a:solidFill>
          <a:latin typeface="Tenorite" pitchFamily="2" charset="0"/>
          <a:ea typeface="+mn-ea"/>
          <a:cs typeface="+mn-cs"/>
        </a:defRPr>
      </a:lvl2pPr>
      <a:lvl3pPr marL="357188" indent="-225425" algn="l" defTabSz="914400" rtl="0" eaLnBrk="1" latinLnBrk="0" hangingPunct="1">
        <a:lnSpc>
          <a:spcPct val="90000"/>
        </a:lnSpc>
        <a:spcBef>
          <a:spcPts val="500"/>
        </a:spcBef>
        <a:buFont typeface="Wingdings" pitchFamily="2" charset="2"/>
        <a:buChar char="v"/>
        <a:tabLst/>
        <a:defRPr sz="1400" kern="1200">
          <a:solidFill>
            <a:schemeClr val="tx1"/>
          </a:solidFill>
          <a:latin typeface="Tenorite" pitchFamily="2" charset="0"/>
          <a:ea typeface="+mn-ea"/>
          <a:cs typeface="+mn-cs"/>
        </a:defRPr>
      </a:lvl3pPr>
      <a:lvl4pPr marL="714375" indent="-231775" algn="l" defTabSz="914400" rtl="0" eaLnBrk="1" latinLnBrk="0" hangingPunct="1">
        <a:lnSpc>
          <a:spcPct val="90000"/>
        </a:lnSpc>
        <a:spcBef>
          <a:spcPts val="500"/>
        </a:spcBef>
        <a:buFont typeface="System Font Regular"/>
        <a:buChar char="→"/>
        <a:tabLst/>
        <a:defRPr sz="1400" kern="1200">
          <a:solidFill>
            <a:schemeClr val="tx1"/>
          </a:solidFill>
          <a:latin typeface="Tenorite" pitchFamily="2" charset="0"/>
          <a:ea typeface="+mn-ea"/>
          <a:cs typeface="+mn-cs"/>
        </a:defRPr>
      </a:lvl4pPr>
      <a:lvl5pPr marL="1073150" indent="-231775" algn="l" defTabSz="914400" rtl="0" eaLnBrk="1" latinLnBrk="0" hangingPunct="1">
        <a:lnSpc>
          <a:spcPct val="90000"/>
        </a:lnSpc>
        <a:spcBef>
          <a:spcPts val="500"/>
        </a:spcBef>
        <a:buFont typeface="Wingdings" pitchFamily="2" charset="2"/>
        <a:buChar char="§"/>
        <a:tabLst/>
        <a:defRPr sz="1400" i="1"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56FEF-2A64-5546-373B-105CAB0C20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7C869EF6-EB55-967F-D338-A3BC1BF9BD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Heading</a:t>
            </a:r>
          </a:p>
          <a:p>
            <a:pPr lvl="1"/>
            <a:r>
              <a:rPr lang="en-US" dirty="0"/>
              <a:t>Paragraph</a:t>
            </a:r>
          </a:p>
          <a:p>
            <a:pPr lvl="2"/>
            <a:r>
              <a:rPr lang="en-US" dirty="0"/>
              <a:t>Bullet T1</a:t>
            </a:r>
          </a:p>
          <a:p>
            <a:pPr lvl="3"/>
            <a:r>
              <a:rPr lang="en-US" dirty="0"/>
              <a:t>Bullet T2</a:t>
            </a:r>
          </a:p>
          <a:p>
            <a:pPr lvl="4"/>
            <a:r>
              <a:rPr lang="en-US" dirty="0"/>
              <a:t>Bullet T3</a:t>
            </a:r>
            <a:endParaRPr lang="en-CA" dirty="0"/>
          </a:p>
        </p:txBody>
      </p:sp>
      <p:sp>
        <p:nvSpPr>
          <p:cNvPr id="4" name="Date Placeholder 3">
            <a:extLst>
              <a:ext uri="{FF2B5EF4-FFF2-40B4-BE49-F238E27FC236}">
                <a16:creationId xmlns:a16="http://schemas.microsoft.com/office/drawing/2014/main" id="{067897BA-D562-ABC7-19BF-24D7CD32D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tint val="75000"/>
                  </a:schemeClr>
                </a:solidFill>
                <a:latin typeface="Tenorite" pitchFamily="2" charset="0"/>
              </a:defRPr>
            </a:lvl1pPr>
          </a:lstStyle>
          <a:p>
            <a:fld id="{B9E425A8-4968-A94B-ABE8-1D18447EDD1B}" type="datetimeFigureOut">
              <a:rPr lang="en-CA" smtClean="0"/>
              <a:pPr/>
              <a:t>2024-02-26</a:t>
            </a:fld>
            <a:endParaRPr lang="en-CA" dirty="0"/>
          </a:p>
        </p:txBody>
      </p:sp>
      <p:sp>
        <p:nvSpPr>
          <p:cNvPr id="5" name="Footer Placeholder 4">
            <a:extLst>
              <a:ext uri="{FF2B5EF4-FFF2-40B4-BE49-F238E27FC236}">
                <a16:creationId xmlns:a16="http://schemas.microsoft.com/office/drawing/2014/main" id="{848547FE-2542-1FF3-610A-AE58754E6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Tenorite" pitchFamily="2" charset="0"/>
              </a:defRPr>
            </a:lvl1pPr>
          </a:lstStyle>
          <a:p>
            <a:endParaRPr lang="en-CA" dirty="0"/>
          </a:p>
        </p:txBody>
      </p:sp>
      <p:sp>
        <p:nvSpPr>
          <p:cNvPr id="6" name="Slide Number Placeholder 5">
            <a:extLst>
              <a:ext uri="{FF2B5EF4-FFF2-40B4-BE49-F238E27FC236}">
                <a16:creationId xmlns:a16="http://schemas.microsoft.com/office/drawing/2014/main" id="{19B7F412-4352-2C0E-7098-67B203687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Tenorite" pitchFamily="2" charset="0"/>
              </a:defRPr>
            </a:lvl1pPr>
          </a:lstStyle>
          <a:p>
            <a:fld id="{A96F9C39-1A9B-264A-BD58-AE247AEEA375}" type="slidenum">
              <a:rPr lang="en-CA" smtClean="0"/>
              <a:pPr/>
              <a:t>‹#›</a:t>
            </a:fld>
            <a:endParaRPr lang="en-CA"/>
          </a:p>
        </p:txBody>
      </p:sp>
    </p:spTree>
    <p:extLst>
      <p:ext uri="{BB962C8B-B14F-4D97-AF65-F5344CB8AC3E}">
        <p14:creationId xmlns:p14="http://schemas.microsoft.com/office/powerpoint/2010/main" val="358227142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Lst>
  <p:txStyles>
    <p:titleStyle>
      <a:lvl1pPr algn="l" defTabSz="914400" rtl="0" eaLnBrk="1" latinLnBrk="0" hangingPunct="1">
        <a:lnSpc>
          <a:spcPct val="90000"/>
        </a:lnSpc>
        <a:spcBef>
          <a:spcPct val="0"/>
        </a:spcBef>
        <a:buNone/>
        <a:defRPr sz="4400" b="1" i="0" kern="1200" spc="-150">
          <a:solidFill>
            <a:schemeClr val="tx1"/>
          </a:solidFill>
          <a:latin typeface="Tenorite" pitchFamily="2" charset="0"/>
          <a:ea typeface="Source Sans Pro Black" panose="020B0503030403020204" pitchFamily="34" charset="0"/>
          <a:cs typeface="Tenorite" pitchFamily="2" charset="0"/>
        </a:defRPr>
      </a:lvl1pPr>
    </p:titleStyle>
    <p:bodyStyle>
      <a:lvl1pPr marL="0" indent="0" algn="l" defTabSz="914400" rtl="0" eaLnBrk="1" latinLnBrk="0" hangingPunct="1">
        <a:lnSpc>
          <a:spcPct val="90000"/>
        </a:lnSpc>
        <a:spcBef>
          <a:spcPts val="1000"/>
        </a:spcBef>
        <a:spcAft>
          <a:spcPts val="500"/>
        </a:spcAft>
        <a:buFont typeface="Arial" panose="020B0604020202020204" pitchFamily="34" charset="0"/>
        <a:buNone/>
        <a:defRPr sz="2200" b="1" kern="1200">
          <a:solidFill>
            <a:schemeClr val="tx1"/>
          </a:solidFill>
          <a:latin typeface="Tenorite" pitchFamily="2" charset="0"/>
          <a:ea typeface="+mn-ea"/>
          <a:cs typeface="+mn-cs"/>
        </a:defRPr>
      </a:lvl1pPr>
      <a:lvl2pPr marL="6350" indent="0" algn="l" defTabSz="914400" rtl="0" eaLnBrk="1" latinLnBrk="0" hangingPunct="1">
        <a:lnSpc>
          <a:spcPct val="90000"/>
        </a:lnSpc>
        <a:spcBef>
          <a:spcPts val="500"/>
        </a:spcBef>
        <a:buFont typeface="Arial" panose="020B0604020202020204" pitchFamily="34" charset="0"/>
        <a:buNone/>
        <a:tabLst/>
        <a:defRPr sz="1800" kern="1200">
          <a:solidFill>
            <a:schemeClr val="tx1"/>
          </a:solidFill>
          <a:latin typeface="Tenorite" pitchFamily="2" charset="0"/>
          <a:ea typeface="+mn-ea"/>
          <a:cs typeface="+mn-cs"/>
        </a:defRPr>
      </a:lvl2pPr>
      <a:lvl3pPr marL="357188" indent="-225425" algn="l" defTabSz="914400" rtl="0" eaLnBrk="1" latinLnBrk="0" hangingPunct="1">
        <a:lnSpc>
          <a:spcPct val="90000"/>
        </a:lnSpc>
        <a:spcBef>
          <a:spcPts val="500"/>
        </a:spcBef>
        <a:buFont typeface="Wingdings" pitchFamily="2" charset="2"/>
        <a:buChar char="v"/>
        <a:tabLst/>
        <a:defRPr sz="1400" kern="1200">
          <a:solidFill>
            <a:schemeClr val="tx1"/>
          </a:solidFill>
          <a:latin typeface="Tenorite" pitchFamily="2" charset="0"/>
          <a:ea typeface="+mn-ea"/>
          <a:cs typeface="+mn-cs"/>
        </a:defRPr>
      </a:lvl3pPr>
      <a:lvl4pPr marL="714375" indent="-231775" algn="l" defTabSz="914400" rtl="0" eaLnBrk="1" latinLnBrk="0" hangingPunct="1">
        <a:lnSpc>
          <a:spcPct val="90000"/>
        </a:lnSpc>
        <a:spcBef>
          <a:spcPts val="500"/>
        </a:spcBef>
        <a:buFont typeface="System Font Regular"/>
        <a:buChar char="→"/>
        <a:tabLst/>
        <a:defRPr sz="1400" kern="1200">
          <a:solidFill>
            <a:schemeClr val="tx1"/>
          </a:solidFill>
          <a:latin typeface="Tenorite" pitchFamily="2" charset="0"/>
          <a:ea typeface="+mn-ea"/>
          <a:cs typeface="+mn-cs"/>
        </a:defRPr>
      </a:lvl4pPr>
      <a:lvl5pPr marL="1073150" indent="-231775" algn="l" defTabSz="914400" rtl="0" eaLnBrk="1" latinLnBrk="0" hangingPunct="1">
        <a:lnSpc>
          <a:spcPct val="90000"/>
        </a:lnSpc>
        <a:spcBef>
          <a:spcPts val="500"/>
        </a:spcBef>
        <a:buFont typeface="Wingdings" pitchFamily="2" charset="2"/>
        <a:buChar char="§"/>
        <a:tabLst/>
        <a:defRPr sz="1400" i="1"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56FEF-2A64-5546-373B-105CAB0C20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7C869EF6-EB55-967F-D338-A3BC1BF9BD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Heading</a:t>
            </a:r>
          </a:p>
          <a:p>
            <a:pPr lvl="1"/>
            <a:r>
              <a:rPr lang="en-US" dirty="0"/>
              <a:t>Paragraph</a:t>
            </a:r>
          </a:p>
          <a:p>
            <a:pPr lvl="2"/>
            <a:r>
              <a:rPr lang="en-US" dirty="0"/>
              <a:t>Bullet T1</a:t>
            </a:r>
          </a:p>
          <a:p>
            <a:pPr lvl="3"/>
            <a:r>
              <a:rPr lang="en-US" dirty="0"/>
              <a:t>Bullet T2</a:t>
            </a:r>
          </a:p>
          <a:p>
            <a:pPr lvl="4"/>
            <a:r>
              <a:rPr lang="en-US" dirty="0"/>
              <a:t>Bullet T3</a:t>
            </a:r>
            <a:endParaRPr lang="en-CA" dirty="0"/>
          </a:p>
        </p:txBody>
      </p:sp>
      <p:sp>
        <p:nvSpPr>
          <p:cNvPr id="4" name="Date Placeholder 3">
            <a:extLst>
              <a:ext uri="{FF2B5EF4-FFF2-40B4-BE49-F238E27FC236}">
                <a16:creationId xmlns:a16="http://schemas.microsoft.com/office/drawing/2014/main" id="{067897BA-D562-ABC7-19BF-24D7CD32D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tint val="75000"/>
                  </a:schemeClr>
                </a:solidFill>
                <a:latin typeface="Tenorite" pitchFamily="2" charset="0"/>
              </a:defRPr>
            </a:lvl1pPr>
          </a:lstStyle>
          <a:p>
            <a:fld id="{B9E425A8-4968-A94B-ABE8-1D18447EDD1B}" type="datetimeFigureOut">
              <a:rPr lang="en-CA" smtClean="0"/>
              <a:pPr/>
              <a:t>2024-02-26</a:t>
            </a:fld>
            <a:endParaRPr lang="en-CA" dirty="0"/>
          </a:p>
        </p:txBody>
      </p:sp>
      <p:sp>
        <p:nvSpPr>
          <p:cNvPr id="5" name="Footer Placeholder 4">
            <a:extLst>
              <a:ext uri="{FF2B5EF4-FFF2-40B4-BE49-F238E27FC236}">
                <a16:creationId xmlns:a16="http://schemas.microsoft.com/office/drawing/2014/main" id="{848547FE-2542-1FF3-610A-AE58754E6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Tenorite" pitchFamily="2" charset="0"/>
              </a:defRPr>
            </a:lvl1pPr>
          </a:lstStyle>
          <a:p>
            <a:endParaRPr lang="en-CA" dirty="0"/>
          </a:p>
        </p:txBody>
      </p:sp>
      <p:sp>
        <p:nvSpPr>
          <p:cNvPr id="6" name="Slide Number Placeholder 5">
            <a:extLst>
              <a:ext uri="{FF2B5EF4-FFF2-40B4-BE49-F238E27FC236}">
                <a16:creationId xmlns:a16="http://schemas.microsoft.com/office/drawing/2014/main" id="{19B7F412-4352-2C0E-7098-67B203687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Tenorite" pitchFamily="2" charset="0"/>
              </a:defRPr>
            </a:lvl1pPr>
          </a:lstStyle>
          <a:p>
            <a:fld id="{A96F9C39-1A9B-264A-BD58-AE247AEEA375}" type="slidenum">
              <a:rPr lang="en-CA" smtClean="0"/>
              <a:pPr/>
              <a:t>‹#›</a:t>
            </a:fld>
            <a:endParaRPr lang="en-CA"/>
          </a:p>
        </p:txBody>
      </p:sp>
    </p:spTree>
    <p:extLst>
      <p:ext uri="{BB962C8B-B14F-4D97-AF65-F5344CB8AC3E}">
        <p14:creationId xmlns:p14="http://schemas.microsoft.com/office/powerpoint/2010/main" val="65764778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Lst>
  <p:txStyles>
    <p:titleStyle>
      <a:lvl1pPr algn="l" defTabSz="914400" rtl="0" eaLnBrk="1" latinLnBrk="0" hangingPunct="1">
        <a:lnSpc>
          <a:spcPct val="90000"/>
        </a:lnSpc>
        <a:spcBef>
          <a:spcPct val="0"/>
        </a:spcBef>
        <a:buNone/>
        <a:defRPr sz="4400" b="1" i="0" kern="1200" spc="-150">
          <a:solidFill>
            <a:schemeClr val="tx1"/>
          </a:solidFill>
          <a:latin typeface="Tenorite" pitchFamily="2" charset="0"/>
          <a:ea typeface="Source Sans Pro Black" panose="020B0503030403020204" pitchFamily="34" charset="0"/>
          <a:cs typeface="Tenorite" pitchFamily="2" charset="0"/>
        </a:defRPr>
      </a:lvl1pPr>
    </p:titleStyle>
    <p:bodyStyle>
      <a:lvl1pPr marL="0" indent="0" algn="l" defTabSz="914400" rtl="0" eaLnBrk="1" latinLnBrk="0" hangingPunct="1">
        <a:lnSpc>
          <a:spcPct val="90000"/>
        </a:lnSpc>
        <a:spcBef>
          <a:spcPts val="1000"/>
        </a:spcBef>
        <a:spcAft>
          <a:spcPts val="500"/>
        </a:spcAft>
        <a:buFont typeface="Arial" panose="020B0604020202020204" pitchFamily="34" charset="0"/>
        <a:buNone/>
        <a:defRPr sz="2200" b="1" kern="1200">
          <a:solidFill>
            <a:schemeClr val="tx1"/>
          </a:solidFill>
          <a:latin typeface="Tenorite" pitchFamily="2" charset="0"/>
          <a:ea typeface="+mn-ea"/>
          <a:cs typeface="+mn-cs"/>
        </a:defRPr>
      </a:lvl1pPr>
      <a:lvl2pPr marL="6350" indent="0" algn="l" defTabSz="914400" rtl="0" eaLnBrk="1" latinLnBrk="0" hangingPunct="1">
        <a:lnSpc>
          <a:spcPct val="90000"/>
        </a:lnSpc>
        <a:spcBef>
          <a:spcPts val="500"/>
        </a:spcBef>
        <a:buFont typeface="Arial" panose="020B0604020202020204" pitchFamily="34" charset="0"/>
        <a:buNone/>
        <a:tabLst/>
        <a:defRPr sz="1800" kern="1200">
          <a:solidFill>
            <a:schemeClr val="tx1"/>
          </a:solidFill>
          <a:latin typeface="Tenorite" pitchFamily="2" charset="0"/>
          <a:ea typeface="+mn-ea"/>
          <a:cs typeface="+mn-cs"/>
        </a:defRPr>
      </a:lvl2pPr>
      <a:lvl3pPr marL="357188" indent="-225425" algn="l" defTabSz="914400" rtl="0" eaLnBrk="1" latinLnBrk="0" hangingPunct="1">
        <a:lnSpc>
          <a:spcPct val="90000"/>
        </a:lnSpc>
        <a:spcBef>
          <a:spcPts val="500"/>
        </a:spcBef>
        <a:buFont typeface="Wingdings" pitchFamily="2" charset="2"/>
        <a:buChar char="v"/>
        <a:tabLst/>
        <a:defRPr sz="1400" kern="1200">
          <a:solidFill>
            <a:schemeClr val="tx1"/>
          </a:solidFill>
          <a:latin typeface="Tenorite" pitchFamily="2" charset="0"/>
          <a:ea typeface="+mn-ea"/>
          <a:cs typeface="+mn-cs"/>
        </a:defRPr>
      </a:lvl3pPr>
      <a:lvl4pPr marL="714375" indent="-231775" algn="l" defTabSz="914400" rtl="0" eaLnBrk="1" latinLnBrk="0" hangingPunct="1">
        <a:lnSpc>
          <a:spcPct val="90000"/>
        </a:lnSpc>
        <a:spcBef>
          <a:spcPts val="500"/>
        </a:spcBef>
        <a:buFont typeface="System Font Regular"/>
        <a:buChar char="→"/>
        <a:tabLst/>
        <a:defRPr sz="1400" kern="1200">
          <a:solidFill>
            <a:schemeClr val="tx1"/>
          </a:solidFill>
          <a:latin typeface="Tenorite" pitchFamily="2" charset="0"/>
          <a:ea typeface="+mn-ea"/>
          <a:cs typeface="+mn-cs"/>
        </a:defRPr>
      </a:lvl4pPr>
      <a:lvl5pPr marL="1073150" indent="-231775" algn="l" defTabSz="914400" rtl="0" eaLnBrk="1" latinLnBrk="0" hangingPunct="1">
        <a:lnSpc>
          <a:spcPct val="90000"/>
        </a:lnSpc>
        <a:spcBef>
          <a:spcPts val="500"/>
        </a:spcBef>
        <a:buFont typeface="Wingdings" pitchFamily="2" charset="2"/>
        <a:buChar char="§"/>
        <a:tabLst/>
        <a:defRPr sz="1400" i="1"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56FEF-2A64-5546-373B-105CAB0C20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7C869EF6-EB55-967F-D338-A3BC1BF9BD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Heading</a:t>
            </a:r>
          </a:p>
          <a:p>
            <a:pPr lvl="1"/>
            <a:r>
              <a:rPr lang="en-US" dirty="0"/>
              <a:t>Paragraph</a:t>
            </a:r>
          </a:p>
          <a:p>
            <a:pPr lvl="2"/>
            <a:r>
              <a:rPr lang="en-US" dirty="0"/>
              <a:t>Bullet T1</a:t>
            </a:r>
          </a:p>
          <a:p>
            <a:pPr lvl="3"/>
            <a:r>
              <a:rPr lang="en-US" dirty="0"/>
              <a:t>Bullet T2</a:t>
            </a:r>
          </a:p>
          <a:p>
            <a:pPr lvl="4"/>
            <a:r>
              <a:rPr lang="en-US" dirty="0"/>
              <a:t>Bullet T3</a:t>
            </a:r>
            <a:endParaRPr lang="en-CA" dirty="0"/>
          </a:p>
        </p:txBody>
      </p:sp>
      <p:sp>
        <p:nvSpPr>
          <p:cNvPr id="4" name="Date Placeholder 3">
            <a:extLst>
              <a:ext uri="{FF2B5EF4-FFF2-40B4-BE49-F238E27FC236}">
                <a16:creationId xmlns:a16="http://schemas.microsoft.com/office/drawing/2014/main" id="{067897BA-D562-ABC7-19BF-24D7CD32D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tint val="75000"/>
                  </a:schemeClr>
                </a:solidFill>
                <a:latin typeface="Tenorite" pitchFamily="2" charset="0"/>
              </a:defRPr>
            </a:lvl1pPr>
          </a:lstStyle>
          <a:p>
            <a:fld id="{B9E425A8-4968-A94B-ABE8-1D18447EDD1B}" type="datetimeFigureOut">
              <a:rPr lang="en-CA" smtClean="0"/>
              <a:pPr/>
              <a:t>2024-02-26</a:t>
            </a:fld>
            <a:endParaRPr lang="en-CA" dirty="0"/>
          </a:p>
        </p:txBody>
      </p:sp>
      <p:sp>
        <p:nvSpPr>
          <p:cNvPr id="5" name="Footer Placeholder 4">
            <a:extLst>
              <a:ext uri="{FF2B5EF4-FFF2-40B4-BE49-F238E27FC236}">
                <a16:creationId xmlns:a16="http://schemas.microsoft.com/office/drawing/2014/main" id="{848547FE-2542-1FF3-610A-AE58754E6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Tenorite" pitchFamily="2" charset="0"/>
              </a:defRPr>
            </a:lvl1pPr>
          </a:lstStyle>
          <a:p>
            <a:endParaRPr lang="en-CA" dirty="0"/>
          </a:p>
        </p:txBody>
      </p:sp>
      <p:sp>
        <p:nvSpPr>
          <p:cNvPr id="6" name="Slide Number Placeholder 5">
            <a:extLst>
              <a:ext uri="{FF2B5EF4-FFF2-40B4-BE49-F238E27FC236}">
                <a16:creationId xmlns:a16="http://schemas.microsoft.com/office/drawing/2014/main" id="{19B7F412-4352-2C0E-7098-67B203687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Tenorite" pitchFamily="2" charset="0"/>
              </a:defRPr>
            </a:lvl1pPr>
          </a:lstStyle>
          <a:p>
            <a:fld id="{A96F9C39-1A9B-264A-BD58-AE247AEEA375}" type="slidenum">
              <a:rPr lang="en-CA" smtClean="0"/>
              <a:pPr/>
              <a:t>‹#›</a:t>
            </a:fld>
            <a:endParaRPr lang="en-CA"/>
          </a:p>
        </p:txBody>
      </p:sp>
    </p:spTree>
    <p:extLst>
      <p:ext uri="{BB962C8B-B14F-4D97-AF65-F5344CB8AC3E}">
        <p14:creationId xmlns:p14="http://schemas.microsoft.com/office/powerpoint/2010/main" val="364421688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Lst>
  <p:txStyles>
    <p:titleStyle>
      <a:lvl1pPr algn="l" defTabSz="914400" rtl="0" eaLnBrk="1" latinLnBrk="0" hangingPunct="1">
        <a:lnSpc>
          <a:spcPct val="90000"/>
        </a:lnSpc>
        <a:spcBef>
          <a:spcPct val="0"/>
        </a:spcBef>
        <a:buNone/>
        <a:defRPr sz="4400" b="1" i="0" kern="1200" spc="-150">
          <a:solidFill>
            <a:schemeClr val="tx1"/>
          </a:solidFill>
          <a:latin typeface="Tenorite" pitchFamily="2" charset="0"/>
          <a:ea typeface="Source Sans Pro Black" panose="020B0503030403020204" pitchFamily="34" charset="0"/>
          <a:cs typeface="Tenorite" pitchFamily="2" charset="0"/>
        </a:defRPr>
      </a:lvl1pPr>
    </p:titleStyle>
    <p:bodyStyle>
      <a:lvl1pPr marL="0" indent="0" algn="l" defTabSz="914400" rtl="0" eaLnBrk="1" latinLnBrk="0" hangingPunct="1">
        <a:lnSpc>
          <a:spcPct val="90000"/>
        </a:lnSpc>
        <a:spcBef>
          <a:spcPts val="1000"/>
        </a:spcBef>
        <a:spcAft>
          <a:spcPts val="500"/>
        </a:spcAft>
        <a:buFont typeface="Arial" panose="020B0604020202020204" pitchFamily="34" charset="0"/>
        <a:buNone/>
        <a:defRPr sz="2200" b="1" kern="1200">
          <a:solidFill>
            <a:schemeClr val="tx1"/>
          </a:solidFill>
          <a:latin typeface="Tenorite" pitchFamily="2" charset="0"/>
          <a:ea typeface="+mn-ea"/>
          <a:cs typeface="+mn-cs"/>
        </a:defRPr>
      </a:lvl1pPr>
      <a:lvl2pPr marL="6350" indent="0" algn="l" defTabSz="914400" rtl="0" eaLnBrk="1" latinLnBrk="0" hangingPunct="1">
        <a:lnSpc>
          <a:spcPct val="90000"/>
        </a:lnSpc>
        <a:spcBef>
          <a:spcPts val="500"/>
        </a:spcBef>
        <a:buFont typeface="Arial" panose="020B0604020202020204" pitchFamily="34" charset="0"/>
        <a:buNone/>
        <a:tabLst/>
        <a:defRPr sz="1800" kern="1200">
          <a:solidFill>
            <a:schemeClr val="tx1"/>
          </a:solidFill>
          <a:latin typeface="Tenorite" pitchFamily="2" charset="0"/>
          <a:ea typeface="+mn-ea"/>
          <a:cs typeface="+mn-cs"/>
        </a:defRPr>
      </a:lvl2pPr>
      <a:lvl3pPr marL="357188" indent="-225425" algn="l" defTabSz="914400" rtl="0" eaLnBrk="1" latinLnBrk="0" hangingPunct="1">
        <a:lnSpc>
          <a:spcPct val="90000"/>
        </a:lnSpc>
        <a:spcBef>
          <a:spcPts val="500"/>
        </a:spcBef>
        <a:buFont typeface="Wingdings" pitchFamily="2" charset="2"/>
        <a:buChar char="v"/>
        <a:tabLst/>
        <a:defRPr sz="1400" kern="1200">
          <a:solidFill>
            <a:schemeClr val="tx1"/>
          </a:solidFill>
          <a:latin typeface="Tenorite" pitchFamily="2" charset="0"/>
          <a:ea typeface="+mn-ea"/>
          <a:cs typeface="+mn-cs"/>
        </a:defRPr>
      </a:lvl3pPr>
      <a:lvl4pPr marL="714375" indent="-231775" algn="l" defTabSz="914400" rtl="0" eaLnBrk="1" latinLnBrk="0" hangingPunct="1">
        <a:lnSpc>
          <a:spcPct val="90000"/>
        </a:lnSpc>
        <a:spcBef>
          <a:spcPts val="500"/>
        </a:spcBef>
        <a:buFont typeface="System Font Regular"/>
        <a:buChar char="→"/>
        <a:tabLst/>
        <a:defRPr sz="1400" kern="1200">
          <a:solidFill>
            <a:schemeClr val="tx1"/>
          </a:solidFill>
          <a:latin typeface="Tenorite" pitchFamily="2" charset="0"/>
          <a:ea typeface="+mn-ea"/>
          <a:cs typeface="+mn-cs"/>
        </a:defRPr>
      </a:lvl4pPr>
      <a:lvl5pPr marL="1073150" indent="-231775" algn="l" defTabSz="914400" rtl="0" eaLnBrk="1" latinLnBrk="0" hangingPunct="1">
        <a:lnSpc>
          <a:spcPct val="90000"/>
        </a:lnSpc>
        <a:spcBef>
          <a:spcPts val="500"/>
        </a:spcBef>
        <a:buFont typeface="Wingdings" pitchFamily="2" charset="2"/>
        <a:buChar char="§"/>
        <a:tabLst/>
        <a:defRPr sz="1400" i="1"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EDA5-E33B-B29F-E029-E59211F3C46D}"/>
              </a:ext>
            </a:extLst>
          </p:cNvPr>
          <p:cNvSpPr>
            <a:spLocks noGrp="1"/>
          </p:cNvSpPr>
          <p:nvPr>
            <p:ph type="ctrTitle"/>
          </p:nvPr>
        </p:nvSpPr>
        <p:spPr>
          <a:xfrm>
            <a:off x="469885" y="2498651"/>
            <a:ext cx="11119603" cy="2190307"/>
          </a:xfrm>
        </p:spPr>
        <p:txBody>
          <a:bodyPr>
            <a:normAutofit fontScale="90000"/>
          </a:bodyPr>
          <a:lstStyle/>
          <a:p>
            <a:pPr algn="ctr"/>
            <a:r>
              <a:rPr lang="en-US" dirty="0"/>
              <a:t>Update on Temporary Wage Adjustment</a:t>
            </a:r>
            <a:br>
              <a:rPr lang="en-US" dirty="0"/>
            </a:br>
            <a:r>
              <a:rPr lang="en-US" dirty="0"/>
              <a:t>Monday Feb 12/24 7pm</a:t>
            </a:r>
          </a:p>
        </p:txBody>
      </p:sp>
      <p:sp>
        <p:nvSpPr>
          <p:cNvPr id="3" name="Subtitle 2">
            <a:extLst>
              <a:ext uri="{FF2B5EF4-FFF2-40B4-BE49-F238E27FC236}">
                <a16:creationId xmlns:a16="http://schemas.microsoft.com/office/drawing/2014/main" id="{83D9811B-6D23-4E84-0D0B-D7BFE4ECB605}"/>
              </a:ext>
            </a:extLst>
          </p:cNvPr>
          <p:cNvSpPr>
            <a:spLocks noGrp="1"/>
          </p:cNvSpPr>
          <p:nvPr>
            <p:ph type="subTitle" idx="1"/>
          </p:nvPr>
        </p:nvSpPr>
        <p:spPr>
          <a:xfrm>
            <a:off x="469885" y="1775638"/>
            <a:ext cx="10280845" cy="616688"/>
          </a:xfrm>
        </p:spPr>
        <p:txBody>
          <a:bodyPr>
            <a:normAutofit/>
          </a:bodyPr>
          <a:lstStyle/>
          <a:p>
            <a:pPr algn="ctr"/>
            <a:r>
              <a:rPr lang="en-US" sz="3200" dirty="0"/>
              <a:t>ONA Paramedical BU</a:t>
            </a:r>
          </a:p>
        </p:txBody>
      </p:sp>
    </p:spTree>
    <p:extLst>
      <p:ext uri="{BB962C8B-B14F-4D97-AF65-F5344CB8AC3E}">
        <p14:creationId xmlns:p14="http://schemas.microsoft.com/office/powerpoint/2010/main" val="2045123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082C8-4F6F-F580-B06B-028481DF0FDF}"/>
              </a:ext>
            </a:extLst>
          </p:cNvPr>
          <p:cNvSpPr txBox="1"/>
          <p:nvPr/>
        </p:nvSpPr>
        <p:spPr>
          <a:xfrm>
            <a:off x="1403498" y="2274838"/>
            <a:ext cx="9260958" cy="523220"/>
          </a:xfrm>
          <a:prstGeom prst="rect">
            <a:avLst/>
          </a:prstGeom>
          <a:noFill/>
        </p:spPr>
        <p:txBody>
          <a:bodyPr wrap="square">
            <a:spAutoFit/>
          </a:bodyPr>
          <a:lstStyle/>
          <a:p>
            <a:pPr marL="0" indent="0" algn="ctr">
              <a:buNone/>
            </a:pPr>
            <a:r>
              <a:rPr lang="en-CA" sz="2800" dirty="0"/>
              <a:t>LAND ACKNOWLEDGEMENT</a:t>
            </a:r>
          </a:p>
        </p:txBody>
      </p:sp>
      <p:sp>
        <p:nvSpPr>
          <p:cNvPr id="6" name="Title 5">
            <a:extLst>
              <a:ext uri="{FF2B5EF4-FFF2-40B4-BE49-F238E27FC236}">
                <a16:creationId xmlns:a16="http://schemas.microsoft.com/office/drawing/2014/main" id="{1C066C65-BE13-CFE3-9D1D-12B060E169AA}"/>
              </a:ext>
            </a:extLst>
          </p:cNvPr>
          <p:cNvSpPr>
            <a:spLocks noGrp="1"/>
          </p:cNvSpPr>
          <p:nvPr>
            <p:ph type="ctrTitle"/>
          </p:nvPr>
        </p:nvSpPr>
        <p:spPr>
          <a:xfrm>
            <a:off x="516144" y="2378032"/>
            <a:ext cx="10836282" cy="2101936"/>
          </a:xfrm>
        </p:spPr>
        <p:txBody>
          <a:bodyPr>
            <a:normAutofit fontScale="90000"/>
          </a:bodyPr>
          <a:lstStyle/>
          <a:p>
            <a:r>
              <a:rPr lang="en-US" sz="3600" dirty="0"/>
              <a:t>We’d like to begin our meeting today by acknowledging the Robinson-Huron Treaty of 1850. We also further recognize that HSN is located on the traditional lands of the Atikameksheng </a:t>
            </a:r>
            <a:r>
              <a:rPr lang="en-US" sz="3600" dirty="0" err="1"/>
              <a:t>Anishnawbek</a:t>
            </a:r>
            <a:r>
              <a:rPr lang="en-US" sz="3600" dirty="0"/>
              <a:t> and that the Greater City of Sudbury also includes the traditional lands of the </a:t>
            </a:r>
            <a:r>
              <a:rPr lang="en-US" sz="3600" dirty="0" err="1"/>
              <a:t>Wahnapitae</a:t>
            </a:r>
            <a:r>
              <a:rPr lang="en-US" sz="3600" dirty="0"/>
              <a:t> First Nation. As descendants of settlers, we extend our deepest respect to all Indigenous peoples. </a:t>
            </a:r>
            <a:r>
              <a:rPr lang="en-US" sz="3600" dirty="0" err="1"/>
              <a:t>Miigwech</a:t>
            </a:r>
            <a:r>
              <a:rPr lang="en-US" sz="3600" dirty="0"/>
              <a:t>.</a:t>
            </a:r>
            <a:br>
              <a:rPr lang="en-US" sz="2800" dirty="0"/>
            </a:br>
            <a:endParaRPr lang="en-CA" sz="2800" dirty="0"/>
          </a:p>
        </p:txBody>
      </p:sp>
      <p:sp>
        <p:nvSpPr>
          <p:cNvPr id="7" name="Subtitle 6">
            <a:extLst>
              <a:ext uri="{FF2B5EF4-FFF2-40B4-BE49-F238E27FC236}">
                <a16:creationId xmlns:a16="http://schemas.microsoft.com/office/drawing/2014/main" id="{7422E320-89BA-C19B-4F9C-53D7E55D689E}"/>
              </a:ext>
            </a:extLst>
          </p:cNvPr>
          <p:cNvSpPr>
            <a:spLocks noGrp="1"/>
          </p:cNvSpPr>
          <p:nvPr>
            <p:ph type="subTitle" idx="1"/>
          </p:nvPr>
        </p:nvSpPr>
        <p:spPr>
          <a:xfrm>
            <a:off x="472420" y="1560449"/>
            <a:ext cx="6267458" cy="541289"/>
          </a:xfrm>
        </p:spPr>
        <p:txBody>
          <a:bodyPr/>
          <a:lstStyle/>
          <a:p>
            <a:r>
              <a:rPr lang="en-CA" dirty="0"/>
              <a:t>LAND ACKNOWLEDGEMENT</a:t>
            </a:r>
          </a:p>
        </p:txBody>
      </p:sp>
    </p:spTree>
    <p:extLst>
      <p:ext uri="{BB962C8B-B14F-4D97-AF65-F5344CB8AC3E}">
        <p14:creationId xmlns:p14="http://schemas.microsoft.com/office/powerpoint/2010/main" val="308375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0B530-9CC8-7775-C9B7-053F45577F36}"/>
              </a:ext>
            </a:extLst>
          </p:cNvPr>
          <p:cNvSpPr>
            <a:spLocks noGrp="1"/>
          </p:cNvSpPr>
          <p:nvPr>
            <p:ph type="ctrTitle"/>
          </p:nvPr>
        </p:nvSpPr>
        <p:spPr>
          <a:xfrm>
            <a:off x="472420" y="2844869"/>
            <a:ext cx="10128240" cy="2101936"/>
          </a:xfrm>
        </p:spPr>
        <p:txBody>
          <a:bodyPr>
            <a:normAutofit fontScale="90000"/>
          </a:bodyPr>
          <a:lstStyle/>
          <a:p>
            <a:r>
              <a:rPr lang="en-CA" dirty="0"/>
              <a:t>Ronda Sawyer RN, LRO with ONA</a:t>
            </a:r>
            <a:br>
              <a:rPr lang="en-CA" dirty="0"/>
            </a:br>
            <a:r>
              <a:rPr lang="en-CA" dirty="0"/>
              <a:t>Michelle Beaudry PT, BUP at HSN</a:t>
            </a:r>
          </a:p>
        </p:txBody>
      </p:sp>
      <p:sp>
        <p:nvSpPr>
          <p:cNvPr id="5" name="Subtitle 4">
            <a:extLst>
              <a:ext uri="{FF2B5EF4-FFF2-40B4-BE49-F238E27FC236}">
                <a16:creationId xmlns:a16="http://schemas.microsoft.com/office/drawing/2014/main" id="{29E4C172-717D-A824-45B8-51E136E2C93C}"/>
              </a:ext>
            </a:extLst>
          </p:cNvPr>
          <p:cNvSpPr>
            <a:spLocks noGrp="1"/>
          </p:cNvSpPr>
          <p:nvPr>
            <p:ph type="subTitle" idx="1"/>
          </p:nvPr>
        </p:nvSpPr>
        <p:spPr/>
        <p:txBody>
          <a:bodyPr>
            <a:normAutofit/>
          </a:bodyPr>
          <a:lstStyle/>
          <a:p>
            <a:r>
              <a:rPr lang="en-CA" sz="3200" dirty="0"/>
              <a:t>Introductions</a:t>
            </a:r>
          </a:p>
        </p:txBody>
      </p:sp>
    </p:spTree>
    <p:extLst>
      <p:ext uri="{BB962C8B-B14F-4D97-AF65-F5344CB8AC3E}">
        <p14:creationId xmlns:p14="http://schemas.microsoft.com/office/powerpoint/2010/main" val="493010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13577" y="1590834"/>
            <a:ext cx="10646606" cy="3255485"/>
          </a:xfrm>
        </p:spPr>
        <p:txBody>
          <a:bodyPr>
            <a:normAutofit fontScale="90000"/>
          </a:bodyPr>
          <a:lstStyle/>
          <a:p>
            <a:r>
              <a:rPr lang="en-CA" sz="3600" dirty="0">
                <a:latin typeface="Arial" panose="020B0604020202020204" pitchFamily="34" charset="0"/>
                <a:cs typeface="Arial" panose="020B0604020202020204" pitchFamily="34" charset="0"/>
              </a:rPr>
              <a:t>    Land  Acknowledgement</a:t>
            </a:r>
            <a:br>
              <a:rPr lang="en-CA" sz="3600" dirty="0">
                <a:latin typeface="Arial" panose="020B0604020202020204" pitchFamily="34" charset="0"/>
                <a:cs typeface="Arial" panose="020B0604020202020204" pitchFamily="34" charset="0"/>
              </a:rPr>
            </a:br>
            <a:r>
              <a:rPr lang="en-CA" sz="3600" dirty="0">
                <a:latin typeface="Arial" panose="020B0604020202020204" pitchFamily="34" charset="0"/>
                <a:cs typeface="Arial" panose="020B0604020202020204" pitchFamily="34" charset="0"/>
              </a:rPr>
              <a:t>    Introductions</a:t>
            </a:r>
            <a:br>
              <a:rPr lang="en-CA" sz="3600" dirty="0">
                <a:latin typeface="Arial" panose="020B0604020202020204" pitchFamily="34" charset="0"/>
                <a:cs typeface="Arial" panose="020B0604020202020204" pitchFamily="34" charset="0"/>
              </a:rPr>
            </a:br>
            <a:r>
              <a:rPr lang="en-CA" sz="3600" dirty="0">
                <a:latin typeface="Arial" panose="020B0604020202020204" pitchFamily="34" charset="0"/>
                <a:cs typeface="Arial" panose="020B0604020202020204" pitchFamily="34" charset="0"/>
              </a:rPr>
              <a:t>    Review the Letter of Understanding</a:t>
            </a:r>
            <a:br>
              <a:rPr lang="en-CA" sz="3600" dirty="0">
                <a:latin typeface="Arial" panose="020B0604020202020204" pitchFamily="34" charset="0"/>
                <a:cs typeface="Arial" panose="020B0604020202020204" pitchFamily="34" charset="0"/>
              </a:rPr>
            </a:br>
            <a:r>
              <a:rPr lang="en-CA" sz="3600" dirty="0">
                <a:latin typeface="Arial" panose="020B0604020202020204" pitchFamily="34" charset="0"/>
                <a:cs typeface="Arial" panose="020B0604020202020204" pitchFamily="34" charset="0"/>
              </a:rPr>
              <a:t>    Review how to access wage girds on the HUB</a:t>
            </a:r>
            <a:br>
              <a:rPr lang="en-CA" sz="3600" dirty="0">
                <a:latin typeface="Arial" panose="020B0604020202020204" pitchFamily="34" charset="0"/>
                <a:cs typeface="Arial" panose="020B0604020202020204" pitchFamily="34" charset="0"/>
              </a:rPr>
            </a:br>
            <a:r>
              <a:rPr lang="en-CA" sz="3600" dirty="0">
                <a:latin typeface="Arial" panose="020B0604020202020204" pitchFamily="34" charset="0"/>
                <a:cs typeface="Arial" panose="020B0604020202020204" pitchFamily="34" charset="0"/>
              </a:rPr>
              <a:t>    Review of market adjusted groups</a:t>
            </a:r>
            <a:br>
              <a:rPr lang="en-CA" sz="3600" dirty="0">
                <a:latin typeface="Arial" panose="020B0604020202020204" pitchFamily="34" charset="0"/>
                <a:cs typeface="Arial" panose="020B0604020202020204" pitchFamily="34" charset="0"/>
              </a:rPr>
            </a:br>
            <a:r>
              <a:rPr lang="en-CA" sz="3600" dirty="0">
                <a:latin typeface="Arial" panose="020B0604020202020204" pitchFamily="34" charset="0"/>
                <a:cs typeface="Arial" panose="020B0604020202020204" pitchFamily="34" charset="0"/>
              </a:rPr>
              <a:t>    Impacts on collective bargaining</a:t>
            </a:r>
            <a:br>
              <a:rPr lang="en-CA" sz="3600" dirty="0">
                <a:latin typeface="Arial" panose="020B0604020202020204" pitchFamily="34" charset="0"/>
                <a:cs typeface="Arial" panose="020B0604020202020204" pitchFamily="34" charset="0"/>
              </a:rPr>
            </a:br>
            <a:r>
              <a:rPr lang="en-CA" sz="3600" dirty="0">
                <a:latin typeface="Arial" panose="020B0604020202020204" pitchFamily="34" charset="0"/>
                <a:cs typeface="Arial" panose="020B0604020202020204" pitchFamily="34" charset="0"/>
              </a:rPr>
              <a:t>    Questions </a:t>
            </a:r>
            <a:br>
              <a:rPr lang="en-CA" sz="3600" dirty="0">
                <a:latin typeface="Arial" panose="020B0604020202020204" pitchFamily="34" charset="0"/>
                <a:cs typeface="Arial" panose="020B0604020202020204" pitchFamily="34" charset="0"/>
              </a:rPr>
            </a:br>
            <a:br>
              <a:rPr lang="en-CA" sz="3600" dirty="0">
                <a:latin typeface="Arial" panose="020B0604020202020204" pitchFamily="34" charset="0"/>
                <a:cs typeface="Arial" panose="020B0604020202020204" pitchFamily="34" charset="0"/>
              </a:rPr>
            </a:br>
            <a:br>
              <a:rPr lang="en-CA" sz="3600" dirty="0">
                <a:latin typeface="Arial" panose="020B0604020202020204" pitchFamily="34" charset="0"/>
                <a:cs typeface="Arial" panose="020B0604020202020204" pitchFamily="34" charset="0"/>
              </a:rPr>
            </a:br>
            <a:br>
              <a:rPr lang="en-CA" sz="3600" dirty="0">
                <a:latin typeface="Arial" panose="020B0604020202020204" pitchFamily="34" charset="0"/>
                <a:cs typeface="Arial" panose="020B0604020202020204" pitchFamily="34" charset="0"/>
              </a:rPr>
            </a:br>
            <a:br>
              <a:rPr lang="en-CA" sz="3600" dirty="0">
                <a:latin typeface="Arial" panose="020B0604020202020204" pitchFamily="34" charset="0"/>
                <a:cs typeface="Arial" panose="020B0604020202020204" pitchFamily="34" charset="0"/>
              </a:rPr>
            </a:br>
            <a:br>
              <a:rPr lang="en-CA" sz="1600" dirty="0">
                <a:latin typeface="Arial" panose="020B0604020202020204" pitchFamily="34" charset="0"/>
                <a:cs typeface="Arial" panose="020B0604020202020204" pitchFamily="34" charset="0"/>
              </a:rPr>
            </a:br>
            <a:endParaRPr lang="en-CA" sz="1600" dirty="0">
              <a:latin typeface="Arial" panose="020B0604020202020204" pitchFamily="34" charset="0"/>
              <a:cs typeface="Arial" panose="020B0604020202020204" pitchFamily="34" charset="0"/>
            </a:endParaRPr>
          </a:p>
        </p:txBody>
      </p:sp>
      <p:sp>
        <p:nvSpPr>
          <p:cNvPr id="7" name="Subtitle 6"/>
          <p:cNvSpPr>
            <a:spLocks noGrp="1"/>
          </p:cNvSpPr>
          <p:nvPr>
            <p:ph type="subTitle" idx="1"/>
          </p:nvPr>
        </p:nvSpPr>
        <p:spPr>
          <a:xfrm>
            <a:off x="365383" y="735623"/>
            <a:ext cx="6352032" cy="541289"/>
          </a:xfrm>
        </p:spPr>
        <p:txBody>
          <a:bodyPr>
            <a:noAutofit/>
          </a:bodyPr>
          <a:lstStyle/>
          <a:p>
            <a:r>
              <a:rPr lang="en-CA" sz="4000" dirty="0"/>
              <a:t>     AGENDA</a:t>
            </a:r>
          </a:p>
        </p:txBody>
      </p:sp>
    </p:spTree>
    <p:extLst>
      <p:ext uri="{BB962C8B-B14F-4D97-AF65-F5344CB8AC3E}">
        <p14:creationId xmlns:p14="http://schemas.microsoft.com/office/powerpoint/2010/main" val="1089724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ADDBD0-CA57-C881-B6BF-BA1EF9E25E03}"/>
              </a:ext>
            </a:extLst>
          </p:cNvPr>
          <p:cNvSpPr txBox="1"/>
          <p:nvPr/>
        </p:nvSpPr>
        <p:spPr>
          <a:xfrm>
            <a:off x="819509" y="1380226"/>
            <a:ext cx="10619117" cy="3539430"/>
          </a:xfrm>
          <a:prstGeom prst="rect">
            <a:avLst/>
          </a:prstGeom>
          <a:noFill/>
        </p:spPr>
        <p:txBody>
          <a:bodyPr wrap="square" rtlCol="0">
            <a:spAutoFit/>
          </a:bodyPr>
          <a:lstStyle/>
          <a:p>
            <a:r>
              <a:rPr lang="en-US" sz="2800" dirty="0"/>
              <a:t>Health Sciences North and ONA Paramedical have negotiated a temporary wage adjustment, which will be in effect until such time as the parties have concluded collective bargaining for the Collective Agreement, which expired in June 2022. The temporary wage adjustment will be added to the rates outlined in the expired collective agreement as follows: </a:t>
            </a:r>
          </a:p>
          <a:p>
            <a:r>
              <a:rPr lang="en-US" sz="2800" dirty="0"/>
              <a:t>• April 1, 2022: 4.75% </a:t>
            </a:r>
          </a:p>
          <a:p>
            <a:r>
              <a:rPr lang="en-US" sz="2800" dirty="0"/>
              <a:t>• April 1, 2023: 3.50%</a:t>
            </a:r>
          </a:p>
        </p:txBody>
      </p:sp>
    </p:spTree>
    <p:extLst>
      <p:ext uri="{BB962C8B-B14F-4D97-AF65-F5344CB8AC3E}">
        <p14:creationId xmlns:p14="http://schemas.microsoft.com/office/powerpoint/2010/main" val="1749095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1A6ECE-D911-596F-4351-4B1CA91F05AD}"/>
              </a:ext>
            </a:extLst>
          </p:cNvPr>
          <p:cNvSpPr txBox="1"/>
          <p:nvPr/>
        </p:nvSpPr>
        <p:spPr>
          <a:xfrm>
            <a:off x="971909" y="848330"/>
            <a:ext cx="10248182" cy="707886"/>
          </a:xfrm>
          <a:prstGeom prst="rect">
            <a:avLst/>
          </a:prstGeom>
          <a:noFill/>
        </p:spPr>
        <p:txBody>
          <a:bodyPr wrap="square" rtlCol="0">
            <a:spAutoFit/>
          </a:bodyPr>
          <a:lstStyle/>
          <a:p>
            <a:endParaRPr lang="en-US" sz="2000" dirty="0"/>
          </a:p>
          <a:p>
            <a:endParaRPr lang="en-US" sz="2000" dirty="0"/>
          </a:p>
        </p:txBody>
      </p:sp>
      <p:sp>
        <p:nvSpPr>
          <p:cNvPr id="4" name="TextBox 3">
            <a:extLst>
              <a:ext uri="{FF2B5EF4-FFF2-40B4-BE49-F238E27FC236}">
                <a16:creationId xmlns:a16="http://schemas.microsoft.com/office/drawing/2014/main" id="{78A44217-3CAE-963E-0DF1-FA707C0EFA53}"/>
              </a:ext>
            </a:extLst>
          </p:cNvPr>
          <p:cNvSpPr txBox="1"/>
          <p:nvPr/>
        </p:nvSpPr>
        <p:spPr>
          <a:xfrm>
            <a:off x="1350335" y="2136339"/>
            <a:ext cx="9494874" cy="3108543"/>
          </a:xfrm>
          <a:prstGeom prst="rect">
            <a:avLst/>
          </a:prstGeom>
          <a:noFill/>
        </p:spPr>
        <p:txBody>
          <a:bodyPr wrap="square">
            <a:spAutoFit/>
          </a:bodyPr>
          <a:lstStyle/>
          <a:p>
            <a:r>
              <a:rPr lang="en-US" sz="2800" dirty="0"/>
              <a:t>The new temporary wage grid is on the HUB.  To access this, click on the following :</a:t>
            </a:r>
          </a:p>
          <a:p>
            <a:pPr marL="342900" indent="-342900">
              <a:buFont typeface="+mj-lt"/>
              <a:buAutoNum type="arabicPeriod"/>
            </a:pPr>
            <a:r>
              <a:rPr lang="en-US" sz="2800" dirty="0"/>
              <a:t>Programs and Services</a:t>
            </a:r>
          </a:p>
          <a:p>
            <a:pPr marL="342900" indent="-342900">
              <a:buFont typeface="+mj-lt"/>
              <a:buAutoNum type="arabicPeriod"/>
            </a:pPr>
            <a:r>
              <a:rPr lang="en-US" sz="2800" dirty="0"/>
              <a:t>Human Resources</a:t>
            </a:r>
          </a:p>
          <a:p>
            <a:pPr marL="342900" indent="-342900">
              <a:buFont typeface="+mj-lt"/>
              <a:buAutoNum type="arabicPeriod"/>
            </a:pPr>
            <a:r>
              <a:rPr lang="en-US" sz="2800" dirty="0"/>
              <a:t>Compensation</a:t>
            </a:r>
          </a:p>
          <a:p>
            <a:pPr marL="342900" indent="-342900">
              <a:buFont typeface="+mj-lt"/>
              <a:buAutoNum type="arabicPeriod"/>
            </a:pPr>
            <a:r>
              <a:rPr lang="en-US" sz="2800" dirty="0"/>
              <a:t>ONA paramedical</a:t>
            </a:r>
          </a:p>
          <a:p>
            <a:pPr marL="342900" indent="-342900">
              <a:buFont typeface="+mj-lt"/>
              <a:buAutoNum type="arabicPeriod"/>
            </a:pPr>
            <a:r>
              <a:rPr lang="en-US" sz="2800" dirty="0"/>
              <a:t>2024 wage grid</a:t>
            </a:r>
          </a:p>
        </p:txBody>
      </p:sp>
    </p:spTree>
    <p:extLst>
      <p:ext uri="{BB962C8B-B14F-4D97-AF65-F5344CB8AC3E}">
        <p14:creationId xmlns:p14="http://schemas.microsoft.com/office/powerpoint/2010/main" val="226681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C976D1-38C5-9D40-77FB-200BCFEFE2CC}"/>
              </a:ext>
            </a:extLst>
          </p:cNvPr>
          <p:cNvSpPr txBox="1"/>
          <p:nvPr/>
        </p:nvSpPr>
        <p:spPr>
          <a:xfrm>
            <a:off x="1304144" y="1727856"/>
            <a:ext cx="10238281" cy="4401205"/>
          </a:xfrm>
          <a:prstGeom prst="rect">
            <a:avLst/>
          </a:prstGeom>
          <a:noFill/>
        </p:spPr>
        <p:txBody>
          <a:bodyPr wrap="square">
            <a:spAutoFit/>
          </a:bodyPr>
          <a:lstStyle/>
          <a:p>
            <a:r>
              <a:rPr lang="en-US" sz="2800" dirty="0"/>
              <a:t>The market adjusted groups are as follows:</a:t>
            </a:r>
          </a:p>
          <a:p>
            <a:pPr marL="342900" indent="-342900">
              <a:buFont typeface="+mj-lt"/>
              <a:buAutoNum type="arabicPeriod"/>
            </a:pPr>
            <a:r>
              <a:rPr lang="en-CA" sz="2800" dirty="0"/>
              <a:t>Pathologist Assistant</a:t>
            </a:r>
          </a:p>
          <a:p>
            <a:pPr marL="342900" indent="-342900">
              <a:buFont typeface="+mj-lt"/>
              <a:buAutoNum type="arabicPeriod"/>
            </a:pPr>
            <a:r>
              <a:rPr lang="en-CA" sz="2800" dirty="0"/>
              <a:t>Genetic Counsellors</a:t>
            </a:r>
          </a:p>
          <a:p>
            <a:pPr marL="342900" indent="-342900">
              <a:buFont typeface="+mj-lt"/>
              <a:buAutoNum type="arabicPeriod"/>
            </a:pPr>
            <a:r>
              <a:rPr lang="en-CA" sz="2800" dirty="0"/>
              <a:t>Advanced Pathologist Assistant</a:t>
            </a:r>
          </a:p>
          <a:p>
            <a:pPr marL="342900" indent="-342900">
              <a:buFont typeface="+mj-lt"/>
              <a:buAutoNum type="arabicPeriod"/>
            </a:pPr>
            <a:r>
              <a:rPr lang="en-CA" sz="2800" dirty="0"/>
              <a:t>Perfusionist – market adjusted Nov 14,2022</a:t>
            </a:r>
          </a:p>
          <a:p>
            <a:pPr marL="342900" indent="-342900">
              <a:buFont typeface="+mj-lt"/>
              <a:buAutoNum type="arabicPeriod"/>
            </a:pPr>
            <a:r>
              <a:rPr lang="en-CA" sz="2800" dirty="0"/>
              <a:t>Charge Perfusionist – market adjusted Nov 14,2022</a:t>
            </a:r>
          </a:p>
          <a:p>
            <a:pPr marL="342900" indent="-342900">
              <a:buFont typeface="+mj-lt"/>
              <a:buAutoNum type="arabicPeriod"/>
            </a:pPr>
            <a:r>
              <a:rPr lang="en-CA" sz="2800" dirty="0"/>
              <a:t>Prosthetic &amp; Orthotic Technician – market adjusted Oct 16, 2023 and revised Jan 10, 2024</a:t>
            </a:r>
          </a:p>
          <a:p>
            <a:pPr marL="342900" indent="-342900">
              <a:buFont typeface="+mj-lt"/>
              <a:buAutoNum type="arabicPeriod"/>
            </a:pPr>
            <a:endParaRPr lang="en-CA" sz="2800" dirty="0"/>
          </a:p>
          <a:p>
            <a:r>
              <a:rPr lang="en-CA" sz="2800" dirty="0"/>
              <a:t>You can find these grids at the end of the document on the HUB</a:t>
            </a:r>
          </a:p>
        </p:txBody>
      </p:sp>
    </p:spTree>
    <p:extLst>
      <p:ext uri="{BB962C8B-B14F-4D97-AF65-F5344CB8AC3E}">
        <p14:creationId xmlns:p14="http://schemas.microsoft.com/office/powerpoint/2010/main" val="134947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A8D3E8-6E7B-E64D-8090-58FD3B6A9A5F}"/>
              </a:ext>
            </a:extLst>
          </p:cNvPr>
          <p:cNvSpPr txBox="1"/>
          <p:nvPr/>
        </p:nvSpPr>
        <p:spPr>
          <a:xfrm>
            <a:off x="1071465" y="1956138"/>
            <a:ext cx="10049069" cy="3970318"/>
          </a:xfrm>
          <a:prstGeom prst="rect">
            <a:avLst/>
          </a:prstGeom>
          <a:noFill/>
        </p:spPr>
        <p:txBody>
          <a:bodyPr wrap="square">
            <a:spAutoFit/>
          </a:bodyPr>
          <a:lstStyle/>
          <a:p>
            <a:pPr marL="0" indent="0">
              <a:buNone/>
            </a:pPr>
            <a:r>
              <a:rPr lang="en-US" sz="2800" dirty="0"/>
              <a:t>Collective Bargaining</a:t>
            </a:r>
          </a:p>
          <a:p>
            <a:pPr marL="285750" indent="-285750">
              <a:buFont typeface="Arial" panose="020B0604020202020204" pitchFamily="34" charset="0"/>
              <a:buChar char="•"/>
            </a:pPr>
            <a:r>
              <a:rPr lang="en-US" sz="2800" dirty="0"/>
              <a:t>This agreement will not be discussed at negotiations</a:t>
            </a:r>
          </a:p>
          <a:p>
            <a:pPr marL="285750" indent="-285750">
              <a:buFont typeface="Arial" panose="020B0604020202020204" pitchFamily="34" charset="0"/>
              <a:buChar char="•"/>
            </a:pPr>
            <a:r>
              <a:rPr lang="en-US" sz="2800" dirty="0"/>
              <a:t>By HSN agreeing to these rates (same as OPSEU) this is probably the least amount the BU will receive for wage increases</a:t>
            </a:r>
          </a:p>
          <a:p>
            <a:pPr marL="285750" indent="-285750">
              <a:buFont typeface="Arial" panose="020B0604020202020204" pitchFamily="34" charset="0"/>
              <a:buChar char="•"/>
            </a:pPr>
            <a:r>
              <a:rPr lang="en-US" sz="2800" dirty="0"/>
              <a:t>We are still proposing what the RN’s received. This has not changed our proposal</a:t>
            </a:r>
          </a:p>
          <a:p>
            <a:pPr marL="285750" indent="-285750">
              <a:buFont typeface="Arial" panose="020B0604020202020204" pitchFamily="34" charset="0"/>
              <a:buChar char="•"/>
            </a:pPr>
            <a:r>
              <a:rPr lang="en-US" sz="2800" dirty="0"/>
              <a:t>Once the CA is awarded the retro that is agreed to in the CA will be the amount of retro we receive (minus the increase that started Jan 22/24)</a:t>
            </a:r>
          </a:p>
        </p:txBody>
      </p:sp>
    </p:spTree>
    <p:extLst>
      <p:ext uri="{BB962C8B-B14F-4D97-AF65-F5344CB8AC3E}">
        <p14:creationId xmlns:p14="http://schemas.microsoft.com/office/powerpoint/2010/main" val="897054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D89350-28CF-BB1A-7DED-70CE9EF795C1}"/>
              </a:ext>
            </a:extLst>
          </p:cNvPr>
          <p:cNvSpPr>
            <a:spLocks noGrp="1"/>
          </p:cNvSpPr>
          <p:nvPr>
            <p:ph type="ctrTitle"/>
          </p:nvPr>
        </p:nvSpPr>
        <p:spPr/>
        <p:txBody>
          <a:bodyPr/>
          <a:lstStyle/>
          <a:p>
            <a:r>
              <a:rPr lang="en-CA" dirty="0"/>
              <a:t>Questions??</a:t>
            </a:r>
          </a:p>
        </p:txBody>
      </p:sp>
      <p:sp>
        <p:nvSpPr>
          <p:cNvPr id="5" name="Subtitle 4">
            <a:extLst>
              <a:ext uri="{FF2B5EF4-FFF2-40B4-BE49-F238E27FC236}">
                <a16:creationId xmlns:a16="http://schemas.microsoft.com/office/drawing/2014/main" id="{6B9299DF-EA72-FD06-97A6-C4F66803933E}"/>
              </a:ext>
            </a:extLst>
          </p:cNvPr>
          <p:cNvSpPr>
            <a:spLocks noGrp="1"/>
          </p:cNvSpPr>
          <p:nvPr>
            <p:ph type="subTitle" idx="1"/>
          </p:nvPr>
        </p:nvSpPr>
        <p:spPr/>
        <p:txBody>
          <a:bodyPr/>
          <a:lstStyle/>
          <a:p>
            <a:r>
              <a:rPr lang="en-CA" dirty="0"/>
              <a:t>Thank you for attending !</a:t>
            </a:r>
          </a:p>
        </p:txBody>
      </p:sp>
    </p:spTree>
    <p:extLst>
      <p:ext uri="{BB962C8B-B14F-4D97-AF65-F5344CB8AC3E}">
        <p14:creationId xmlns:p14="http://schemas.microsoft.com/office/powerpoint/2010/main" val="2129220835"/>
      </p:ext>
    </p:extLst>
  </p:cSld>
  <p:clrMapOvr>
    <a:masterClrMapping/>
  </p:clrMapOvr>
</p:sld>
</file>

<file path=ppt/theme/theme1.xml><?xml version="1.0" encoding="utf-8"?>
<a:theme xmlns:a="http://schemas.openxmlformats.org/drawingml/2006/main" name="RED">
  <a:themeElements>
    <a:clrScheme name="ONA">
      <a:dk1>
        <a:srgbClr val="191F1F"/>
      </a:dk1>
      <a:lt1>
        <a:srgbClr val="FFFFFF"/>
      </a:lt1>
      <a:dk2>
        <a:srgbClr val="364058"/>
      </a:dk2>
      <a:lt2>
        <a:srgbClr val="E7E6E6"/>
      </a:lt2>
      <a:accent1>
        <a:srgbClr val="F3706D"/>
      </a:accent1>
      <a:accent2>
        <a:srgbClr val="8D63AA"/>
      </a:accent2>
      <a:accent3>
        <a:srgbClr val="4CBDED"/>
      </a:accent3>
      <a:accent4>
        <a:srgbClr val="99C945"/>
      </a:accent4>
      <a:accent5>
        <a:srgbClr val="F6B933"/>
      </a:accent5>
      <a:accent6>
        <a:srgbClr val="95999F"/>
      </a:accent6>
      <a:hlink>
        <a:srgbClr val="4CBDED"/>
      </a:hlink>
      <a:folHlink>
        <a:srgbClr val="F3706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URPLE">
  <a:themeElements>
    <a:clrScheme name="ONA">
      <a:dk1>
        <a:srgbClr val="191F1F"/>
      </a:dk1>
      <a:lt1>
        <a:srgbClr val="FFFFFF"/>
      </a:lt1>
      <a:dk2>
        <a:srgbClr val="364058"/>
      </a:dk2>
      <a:lt2>
        <a:srgbClr val="E7E6E6"/>
      </a:lt2>
      <a:accent1>
        <a:srgbClr val="F3706D"/>
      </a:accent1>
      <a:accent2>
        <a:srgbClr val="8D63AA"/>
      </a:accent2>
      <a:accent3>
        <a:srgbClr val="4CBDED"/>
      </a:accent3>
      <a:accent4>
        <a:srgbClr val="99C945"/>
      </a:accent4>
      <a:accent5>
        <a:srgbClr val="F6B933"/>
      </a:accent5>
      <a:accent6>
        <a:srgbClr val="95999F"/>
      </a:accent6>
      <a:hlink>
        <a:srgbClr val="4CBDED"/>
      </a:hlink>
      <a:folHlink>
        <a:srgbClr val="F3706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UE">
  <a:themeElements>
    <a:clrScheme name="ONA">
      <a:dk1>
        <a:srgbClr val="191F1F"/>
      </a:dk1>
      <a:lt1>
        <a:srgbClr val="FFFFFF"/>
      </a:lt1>
      <a:dk2>
        <a:srgbClr val="364058"/>
      </a:dk2>
      <a:lt2>
        <a:srgbClr val="E7E6E6"/>
      </a:lt2>
      <a:accent1>
        <a:srgbClr val="F3706D"/>
      </a:accent1>
      <a:accent2>
        <a:srgbClr val="8D63AA"/>
      </a:accent2>
      <a:accent3>
        <a:srgbClr val="4CBDED"/>
      </a:accent3>
      <a:accent4>
        <a:srgbClr val="99C945"/>
      </a:accent4>
      <a:accent5>
        <a:srgbClr val="F6B933"/>
      </a:accent5>
      <a:accent6>
        <a:srgbClr val="95999F"/>
      </a:accent6>
      <a:hlink>
        <a:srgbClr val="4CBDED"/>
      </a:hlink>
      <a:folHlink>
        <a:srgbClr val="F3706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REEN">
  <a:themeElements>
    <a:clrScheme name="ONA">
      <a:dk1>
        <a:srgbClr val="191F1F"/>
      </a:dk1>
      <a:lt1>
        <a:srgbClr val="FFFFFF"/>
      </a:lt1>
      <a:dk2>
        <a:srgbClr val="364058"/>
      </a:dk2>
      <a:lt2>
        <a:srgbClr val="E7E6E6"/>
      </a:lt2>
      <a:accent1>
        <a:srgbClr val="F3706D"/>
      </a:accent1>
      <a:accent2>
        <a:srgbClr val="8D63AA"/>
      </a:accent2>
      <a:accent3>
        <a:srgbClr val="4CBDED"/>
      </a:accent3>
      <a:accent4>
        <a:srgbClr val="99C945"/>
      </a:accent4>
      <a:accent5>
        <a:srgbClr val="F6B933"/>
      </a:accent5>
      <a:accent6>
        <a:srgbClr val="95999F"/>
      </a:accent6>
      <a:hlink>
        <a:srgbClr val="4CBDED"/>
      </a:hlink>
      <a:folHlink>
        <a:srgbClr val="F3706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YELLOW">
  <a:themeElements>
    <a:clrScheme name="ONA">
      <a:dk1>
        <a:srgbClr val="191F1F"/>
      </a:dk1>
      <a:lt1>
        <a:srgbClr val="FFFFFF"/>
      </a:lt1>
      <a:dk2>
        <a:srgbClr val="364058"/>
      </a:dk2>
      <a:lt2>
        <a:srgbClr val="E7E6E6"/>
      </a:lt2>
      <a:accent1>
        <a:srgbClr val="F3706D"/>
      </a:accent1>
      <a:accent2>
        <a:srgbClr val="8D63AA"/>
      </a:accent2>
      <a:accent3>
        <a:srgbClr val="4CBDED"/>
      </a:accent3>
      <a:accent4>
        <a:srgbClr val="99C945"/>
      </a:accent4>
      <a:accent5>
        <a:srgbClr val="F6B933"/>
      </a:accent5>
      <a:accent6>
        <a:srgbClr val="95999F"/>
      </a:accent6>
      <a:hlink>
        <a:srgbClr val="4CBDED"/>
      </a:hlink>
      <a:folHlink>
        <a:srgbClr val="F3706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E687494FE6984CB51FEEB0C42D17D5" ma:contentTypeVersion="16" ma:contentTypeDescription="Create a new document." ma:contentTypeScope="" ma:versionID="fb8e7101aea335190ca90dd0b344f373">
  <xsd:schema xmlns:xsd="http://www.w3.org/2001/XMLSchema" xmlns:xs="http://www.w3.org/2001/XMLSchema" xmlns:p="http://schemas.microsoft.com/office/2006/metadata/properties" xmlns:ns2="2d07d6f6-3c0d-47d3-a279-37228aac2234" xmlns:ns3="a61c39d7-e233-4393-9caf-c0499f51bfbc" targetNamespace="http://schemas.microsoft.com/office/2006/metadata/properties" ma:root="true" ma:fieldsID="719f92ad26d3234de4a66dbc69630ce7" ns2:_="" ns3:_="">
    <xsd:import namespace="2d07d6f6-3c0d-47d3-a279-37228aac2234"/>
    <xsd:import namespace="a61c39d7-e233-4393-9caf-c0499f51bfb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3:i0f84bba906045b4af568ee102a52dcb"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07d6f6-3c0d-47d3-a279-37228aac2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ee3965e-0f2c-42e1-b0c6-8da7ef3aa04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1c39d7-e233-4393-9caf-c0499f51bfb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c1ff808-2a48-48ec-b3ec-cfce0be2cba5}" ma:internalName="TaxCatchAll" ma:showField="CatchAllData" ma:web="a61c39d7-e233-4393-9caf-c0499f51bfb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i0f84bba906045b4af568ee102a52dcb" ma:index="22" nillable="true" ma:taxonomy="true" ma:internalName="i0f84bba906045b4af568ee102a52dcb" ma:taxonomyFieldName="RevIMBCS" ma:displayName="Classification" ma:indexed="true" ma:default="" ma:fieldId="{20f84bba-9060-45b4-af56-8ee102a52dcb}" ma:sspId="4ee3965e-0f2c-42e1-b0c6-8da7ef3aa049" ma:termSetId="e18d2a26-49d5-4ac0-a25a-cb21e167a7c3"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0f84bba906045b4af568ee102a52dcb xmlns="a61c39d7-e233-4393-9caf-c0499f51bfbc">
      <Terms xmlns="http://schemas.microsoft.com/office/infopath/2007/PartnerControls"/>
    </i0f84bba906045b4af568ee102a52dcb>
    <lcf76f155ced4ddcb4097134ff3c332f xmlns="2d07d6f6-3c0d-47d3-a279-37228aac2234">
      <Terms xmlns="http://schemas.microsoft.com/office/infopath/2007/PartnerControls"/>
    </lcf76f155ced4ddcb4097134ff3c332f>
    <TaxCatchAll xmlns="a61c39d7-e233-4393-9caf-c0499f51bfbc" xsi:nil="true"/>
  </documentManagement>
</p:properties>
</file>

<file path=customXml/itemProps1.xml><?xml version="1.0" encoding="utf-8"?>
<ds:datastoreItem xmlns:ds="http://schemas.openxmlformats.org/officeDocument/2006/customXml" ds:itemID="{D2FFA611-F6F9-4802-AF63-708CCCD266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07d6f6-3c0d-47d3-a279-37228aac2234"/>
    <ds:schemaRef ds:uri="a61c39d7-e233-4393-9caf-c0499f51bf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343690-73B5-4BD7-8F60-F4BD7FBCD173}">
  <ds:schemaRefs>
    <ds:schemaRef ds:uri="http://schemas.microsoft.com/sharepoint/v3/contenttype/forms"/>
  </ds:schemaRefs>
</ds:datastoreItem>
</file>

<file path=customXml/itemProps3.xml><?xml version="1.0" encoding="utf-8"?>
<ds:datastoreItem xmlns:ds="http://schemas.openxmlformats.org/officeDocument/2006/customXml" ds:itemID="{71CC7491-06C8-4319-AE3A-651B9AE39666}">
  <ds:schemaRefs>
    <ds:schemaRef ds:uri="http://purl.org/dc/terms/"/>
    <ds:schemaRef ds:uri="http://schemas.microsoft.com/office/2006/documentManagement/types"/>
    <ds:schemaRef ds:uri="2d07d6f6-3c0d-47d3-a279-37228aac2234"/>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a61c39d7-e233-4393-9caf-c0499f51bfb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13755</TotalTime>
  <Words>398</Words>
  <Application>Microsoft Office PowerPoint</Application>
  <PresentationFormat>Widescreen</PresentationFormat>
  <Paragraphs>34</Paragraphs>
  <Slides>9</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9</vt:i4>
      </vt:variant>
    </vt:vector>
  </HeadingPairs>
  <TitlesOfParts>
    <vt:vector size="19" baseType="lpstr">
      <vt:lpstr>Arial</vt:lpstr>
      <vt:lpstr>Calibri</vt:lpstr>
      <vt:lpstr>System Font Regular</vt:lpstr>
      <vt:lpstr>Tenorite</vt:lpstr>
      <vt:lpstr>Wingdings</vt:lpstr>
      <vt:lpstr>RED</vt:lpstr>
      <vt:lpstr>PURPLE</vt:lpstr>
      <vt:lpstr>BLUE</vt:lpstr>
      <vt:lpstr>GREEN</vt:lpstr>
      <vt:lpstr>YELLOW</vt:lpstr>
      <vt:lpstr>Update on Temporary Wage Adjustment Monday Feb 12/24 7pm</vt:lpstr>
      <vt:lpstr>We’d like to begin our meeting today by acknowledging the Robinson-Huron Treaty of 1850. We also further recognize that HSN is located on the traditional lands of the Atikameksheng Anishnawbek and that the Greater City of Sudbury also includes the traditional lands of the Wahnapitae First Nation. As descendants of settlers, we extend our deepest respect to all Indigenous peoples. Miigwech. </vt:lpstr>
      <vt:lpstr>Ronda Sawyer RN, LRO with ONA Michelle Beaudry PT, BUP at HSN</vt:lpstr>
      <vt:lpstr>    Land  Acknowledgement     Introductions     Review the Letter of Understanding     Review how to access wage girds on the HUB     Review of market adjusted groups     Impacts on collective bargaining     Questions       </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ONA</dc:creator>
  <cp:lastModifiedBy>Michelle Beaudry</cp:lastModifiedBy>
  <cp:revision>61</cp:revision>
  <dcterms:created xsi:type="dcterms:W3CDTF">2023-10-10T20:21:23Z</dcterms:created>
  <dcterms:modified xsi:type="dcterms:W3CDTF">2024-02-26T19:53:30Z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0x0101004FE687494FE6984CB51FEEB0C42D17D5</vt:lpwstr>
  </property>
  <property fmtid="{D5CDD505-2E9C-101B-9397-08002B2CF9AE}" pid="3" name="MediaServiceImageTags">
    <vt:lpwstr/>
  </property>
  <property fmtid="{D5CDD505-2E9C-101B-9397-08002B2CF9AE}" pid="4" name="RevIMBCS">
    <vt:lpwstr/>
  </property>
</Properties>
</file>